
<file path=[Content_Types].xml><?xml version="1.0" encoding="utf-8"?>
<Types xmlns="http://schemas.openxmlformats.org/package/2006/content-types">
  <Default Extension="rels" ContentType="application/vnd.openxmlformats-package.relationships+xml"/>
  <Default Extension="xml" ContentType="application/xml"/>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1.xml" ContentType="application/vnd.openxmlformats-officedocument.theme+xml"/>
  <Override PartName="/ppt/notesMasters/notesMaster1.xml" ContentType="application/vnd.openxmlformats-officedocument.presentationml.notesMaster+xml"/>
  <Override PartName="/ppt/theme/theme2.xml" ContentType="application/vnd.openxmlformats-officedocument.theme+xml"/>
  <Override PartName="/ppt/slides/slide1.xml" ContentType="application/vnd.openxmlformats-officedocument.presentationml.slide+xml"/>
  <Override PartName="/ppt/notesSlides/notesSlide1.xml" ContentType="application/vnd.openxmlformats-officedocument.presentationml.notesSlide+xml"/>
  <Override PartName="/ppt/slides/slide2.xml" ContentType="application/vnd.openxmlformats-officedocument.presentationml.slide+xml"/>
  <Override PartName="/ppt/notesSlides/notesSlide2.xml" ContentType="application/vnd.openxmlformats-officedocument.presentationml.notesSlide+xml"/>
  <Override PartName="/ppt/slides/slide3.xml" ContentType="application/vnd.openxmlformats-officedocument.presentationml.slide+xml"/>
  <Override PartName="/ppt/notesSlides/notesSlide3.xml" ContentType="application/vnd.openxmlformats-officedocument.presentationml.notesSlide+xml"/>
  <Override PartName="/ppt/slides/slide4.xml" ContentType="application/vnd.openxmlformats-officedocument.presentationml.slide+xml"/>
  <Override PartName="/ppt/notesSlides/notesSlide4.xml" ContentType="application/vnd.openxmlformats-officedocument.presentationml.notesSlide+xml"/>
  <Override PartName="/ppt/slides/slide5.xml" ContentType="application/vnd.openxmlformats-officedocument.presentationml.slide+xml"/>
  <Override PartName="/ppt/notesSlides/notesSlide5.xml" ContentType="application/vnd.openxmlformats-officedocument.presentationml.notesSlide+xml"/>
  <Override PartName="/ppt/slides/slide6.xml" ContentType="application/vnd.openxmlformats-officedocument.presentationml.slide+xml"/>
  <Override PartName="/ppt/notesSlides/notesSlide6.xml" ContentType="application/vnd.openxmlformats-officedocument.presentationml.notesSlide+xml"/>
  <Override PartName="/ppt/slides/slide7.xml" ContentType="application/vnd.openxmlformats-officedocument.presentationml.slide+xml"/>
  <Override PartName="/ppt/notesSlides/notesSlide7.xml" ContentType="application/vnd.openxmlformats-officedocument.presentationml.notesSlide+xml"/>
  <Override PartName="/ppt/slides/slide8.xml" ContentType="application/vnd.openxmlformats-officedocument.presentationml.slide+xml"/>
  <Override PartName="/ppt/notesSlides/notesSlide8.xml" ContentType="application/vnd.openxmlformats-officedocument.presentationml.notesSlide+xml"/>
  <Override PartName="/ppt/slides/slide9.xml" ContentType="application/vnd.openxmlformats-officedocument.presentationml.slide+xml"/>
  <Override PartName="/ppt/notesSlides/notesSlide9.xml" ContentType="application/vnd.openxmlformats-officedocument.presentationml.notesSlide+xml"/>
  <Override PartName="/ppt/slides/slide10.xml" ContentType="application/vnd.openxmlformats-officedocument.presentationml.slide+xml"/>
  <Override PartName="/ppt/notesSlides/notesSlide10.xml" ContentType="application/vnd.openxmlformats-officedocument.presentationml.notesSlide+xml"/>
  <Override PartName="/ppt/slides/slide11.xml" ContentType="application/vnd.openxmlformats-officedocument.presentationml.slide+xml"/>
  <Override PartName="/ppt/notesSlides/notesSlide11.xml" ContentType="application/vnd.openxmlformats-officedocument.presentationml.notesSlide+xml"/>
  <Override PartName="/ppt/slides/slide12.xml" ContentType="application/vnd.openxmlformats-officedocument.presentationml.slide+xml"/>
  <Override PartName="/ppt/notesSlides/notesSlide12.xml" ContentType="application/vnd.openxmlformats-officedocument.presentationml.notesSlide+xml"/>
  <Override PartName="/ppt/slides/slide13.xml" ContentType="application/vnd.openxmlformats-officedocument.presentationml.slide+xml"/>
  <Override PartName="/ppt/notesSlides/notesSlide13.xml" ContentType="application/vnd.openxmlformats-officedocument.presentationml.notesSlide+xml"/>
  <Override PartName="/ppt/slides/slide14.xml" ContentType="application/vnd.openxmlformats-officedocument.presentationml.slide+xml"/>
  <Override PartName="/ppt/notesSlides/notesSlide14.xml" ContentType="application/vnd.openxmlformats-officedocument.presentationml.notesSlide+xml"/>
  <Override PartName="/ppt/slides/slide15.xml" ContentType="application/vnd.openxmlformats-officedocument.presentationml.slide+xml"/>
  <Override PartName="/ppt/notesSlides/notesSlide15.xml" ContentType="application/vnd.openxmlformats-officedocument.presentationml.notesSlide+xml"/>
  <Override PartName="/ppt/slides/slide16.xml" ContentType="application/vnd.openxmlformats-officedocument.presentationml.slide+xml"/>
  <Override PartName="/ppt/notesSlides/notesSlide16.xml" ContentType="application/vnd.openxmlformats-officedocument.presentationml.notesSlide+xml"/>
  <Override PartName="/ppt/slides/slide17.xml" ContentType="application/vnd.openxmlformats-officedocument.presentationml.slide+xml"/>
  <Override PartName="/ppt/notesSlides/notesSlide17.xml" ContentType="application/vnd.openxmlformats-officedocument.presentationml.notesSlide+xml"/>
  <Override PartName="/ppt/slides/slide18.xml" ContentType="application/vnd.openxmlformats-officedocument.presentationml.slide+xml"/>
  <Override PartName="/ppt/notesSlides/notesSlide18.xml" ContentType="application/vnd.openxmlformats-officedocument.presentationml.notesSlide+xml"/>
  <Override PartName="/ppt/slides/slide19.xml" ContentType="application/vnd.openxmlformats-officedocument.presentationml.slide+xml"/>
  <Override PartName="/ppt/notesSlides/notesSlide19.xml" ContentType="application/vnd.openxmlformats-officedocument.presentationml.notesSlide+xml"/>
  <Override PartName="/ppt/slides/slide20.xml" ContentType="application/vnd.openxmlformats-officedocument.presentationml.slide+xml"/>
  <Override PartName="/ppt/notesSlides/notesSlide20.xml" ContentType="application/vnd.openxmlformats-officedocument.presentationml.notesSlide+xml"/>
  <Override PartName="/ppt/slides/slide21.xml" ContentType="application/vnd.openxmlformats-officedocument.presentationml.slide+xml"/>
  <Override PartName="/ppt/notesSlides/notesSlide21.xml" ContentType="application/vnd.openxmlformats-officedocument.presentationml.notesSlide+xml"/>
  <Override PartName="/ppt/slides/slide22.xml" ContentType="application/vnd.openxmlformats-officedocument.presentationml.slide+xml"/>
  <Override PartName="/ppt/notesSlides/notesSlide22.xml" ContentType="application/vnd.openxmlformats-officedocument.presentationml.notesSlide+xml"/>
  <Override PartName="/ppt/slides/slide23.xml" ContentType="application/vnd.openxmlformats-officedocument.presentationml.slide+xml"/>
  <Override PartName="/ppt/notesSlides/notesSlide23.xml" ContentType="application/vnd.openxmlformats-officedocument.presentationml.notesSlide+xml"/>
  <Override PartName="/ppt/slides/slide24.xml" ContentType="application/vnd.openxmlformats-officedocument.presentationml.slide+xml"/>
  <Override PartName="/ppt/notesSlides/notesSlide24.xml" ContentType="application/vnd.openxmlformats-officedocument.presentationml.notesSlide+xml"/>
  <Override PartName="/ppt/slides/slide25.xml" ContentType="application/vnd.openxmlformats-officedocument.presentationml.slide+xml"/>
  <Override PartName="/ppt/notesSlides/notesSlide25.xml" ContentType="application/vnd.openxmlformats-officedocument.presentationml.notesSlide+xml"/>
  <Override PartName="/ppt/slides/slide26.xml" ContentType="application/vnd.openxmlformats-officedocument.presentationml.slide+xml"/>
  <Override PartName="/ppt/notesSlides/notesSlide26.xml" ContentType="application/vnd.openxmlformats-officedocument.presentationml.notesSlide+xml"/>
  <Override PartName="/ppt/slides/slide27.xml" ContentType="application/vnd.openxmlformats-officedocument.presentationml.slide+xml"/>
  <Override PartName="/ppt/notesSlides/notesSlide27.xml" ContentType="application/vnd.openxmlformats-officedocument.presentationml.notesSlide+xml"/>
  <Override PartName="/ppt/slides/slide28.xml" ContentType="application/vnd.openxmlformats-officedocument.presentationml.slide+xml"/>
  <Override PartName="/ppt/notesSlides/notesSlide28.xml" ContentType="application/vnd.openxmlformats-officedocument.presentationml.notesSlide+xml"/>
  <Override PartName="/ppt/slides/slide29.xml" ContentType="application/vnd.openxmlformats-officedocument.presentationml.slide+xml"/>
  <Override PartName="/ppt/notesSlides/notesSlide29.xml" ContentType="application/vnd.openxmlformats-officedocument.presentationml.notesSlide+xml"/>
  <Override PartName="/ppt/slides/slide30.xml" ContentType="application/vnd.openxmlformats-officedocument.presentationml.slide+xml"/>
  <Override PartName="/ppt/notesSlides/notesSlide30.xml" ContentType="application/vnd.openxmlformats-officedocument.presentationml.notesSlide+xml"/>
  <Override PartName="/ppt/slides/slide31.xml" ContentType="application/vnd.openxmlformats-officedocument.presentationml.slide+xml"/>
  <Override PartName="/ppt/notesSlides/notesSlide31.xml" ContentType="application/vnd.openxmlformats-officedocument.presentationml.notesSlide+xml"/>
  <Override PartName="/ppt/slides/slide32.xml" ContentType="application/vnd.openxmlformats-officedocument.presentationml.slide+xml"/>
  <Override PartName="/ppt/notesSlides/notesSlide32.xml" ContentType="application/vnd.openxmlformats-officedocument.presentationml.notesSlide+xml"/>
  <Override PartName="/ppt/slides/slide33.xml" ContentType="application/vnd.openxmlformats-officedocument.presentationml.slide+xml"/>
  <Override PartName="/ppt/notesSlides/notesSlide33.xml" ContentType="application/vnd.openxmlformats-officedocument.presentationml.notesSlide+xml"/>
  <Override PartName="/ppt/slides/slide34.xml" ContentType="application/vnd.openxmlformats-officedocument.presentationml.slide+xml"/>
  <Override PartName="/ppt/notesSlides/notesSlide34.xml" ContentType="application/vnd.openxmlformats-officedocument.presentationml.notesSlide+xml"/>
  <Override PartName="/ppt/slides/slide35.xml" ContentType="application/vnd.openxmlformats-officedocument.presentationml.slide+xml"/>
  <Override PartName="/ppt/notesSlides/notesSlide35.xml" ContentType="application/vnd.openxmlformats-officedocument.presentationml.notesSlide+xml"/>
  <Override PartName="/ppt/slides/slide36.xml" ContentType="application/vnd.openxmlformats-officedocument.presentationml.slide+xml"/>
  <Override PartName="/ppt/notesSlides/notesSlide36.xml" ContentType="application/vnd.openxmlformats-officedocument.presentationml.notesSlide+xml"/>
  <Override PartName="/ppt/slides/slide37.xml" ContentType="application/vnd.openxmlformats-officedocument.presentationml.slide+xml"/>
  <Override PartName="/ppt/notesSlides/notesSlide37.xml" ContentType="application/vnd.openxmlformats-officedocument.presentationml.notesSlide+xml"/>
  <Override PartName="/ppt/slides/slide38.xml" ContentType="application/vnd.openxmlformats-officedocument.presentationml.slide+xml"/>
  <Override PartName="/ppt/notesSlides/notesSlide38.xml" ContentType="application/vnd.openxmlformats-officedocument.presentationml.notesSlide+xml"/>
  <Override PartName="/ppt/slides/slide39.xml" ContentType="application/vnd.openxmlformats-officedocument.presentationml.slide+xml"/>
  <Override PartName="/ppt/notesSlides/notesSlide39.xml" ContentType="application/vnd.openxmlformats-officedocument.presentationml.notesSlide+xml"/>
  <Override PartName="/ppt/slides/slide40.xml" ContentType="application/vnd.openxmlformats-officedocument.presentationml.slide+xml"/>
  <Override PartName="/ppt/notesSlides/notesSlide40.xml" ContentType="application/vnd.openxmlformats-officedocument.presentationml.notesSlide+xml"/>
  <Override PartName="/ppt/slides/slide41.xml" ContentType="application/vnd.openxmlformats-officedocument.presentationml.slide+xml"/>
  <Override PartName="/ppt/notesSlides/notesSlide41.xml" ContentType="application/vnd.openxmlformats-officedocument.presentationml.notesSlide+xml"/>
  <Override PartName="/ppt/slides/slide42.xml" ContentType="application/vnd.openxmlformats-officedocument.presentationml.slide+xml"/>
  <Override PartName="/ppt/notesSlides/notesSlide42.xml" ContentType="application/vnd.openxmlformats-officedocument.presentationml.notesSlide+xml"/>
  <Override PartName="/ppt/slides/slide43.xml" ContentType="application/vnd.openxmlformats-officedocument.presentationml.slide+xml"/>
  <Override PartName="/ppt/notesSlides/notesSlide43.xml" ContentType="application/vnd.openxmlformats-officedocument.presentationml.notesSlide+xml"/>
  <Override PartName="/ppt/slides/slide44.xml" ContentType="application/vnd.openxmlformats-officedocument.presentationml.slide+xml"/>
  <Override PartName="/ppt/notesSlides/notesSlide44.xml" ContentType="application/vnd.openxmlformats-officedocument.presentationml.notesSlide+xml"/>
  <Override PartName="/ppt/slides/slide45.xml" ContentType="application/vnd.openxmlformats-officedocument.presentationml.slide+xml"/>
  <Override PartName="/ppt/notesSlides/notesSlide45.xml" ContentType="application/vnd.openxmlformats-officedocument.presentationml.notesSlide+xml"/>
  <Override PartName="/ppt/slides/slide46.xml" ContentType="application/vnd.openxmlformats-officedocument.presentationml.slide+xml"/>
  <Override PartName="/ppt/notesSlides/notesSlide46.xml" ContentType="application/vnd.openxmlformats-officedocument.presentationml.notesSlide+xml"/>
  <Override PartName="/ppt/slides/slide47.xml" ContentType="application/vnd.openxmlformats-officedocument.presentationml.slide+xml"/>
  <Override PartName="/ppt/notesSlides/notesSlide47.xml" ContentType="application/vnd.openxmlformats-officedocument.presentationml.notesSlide+xml"/>
  <Override PartName="/ppt/slides/slide48.xml" ContentType="application/vnd.openxmlformats-officedocument.presentationml.slide+xml"/>
  <Override PartName="/ppt/notesSlides/notesSlide48.xml" ContentType="application/vnd.openxmlformats-officedocument.presentationml.notesSlide+xml"/>
  <Override PartName="/ppt/slides/slide49.xml" ContentType="application/vnd.openxmlformats-officedocument.presentationml.slide+xml"/>
  <Override PartName="/ppt/notesSlides/notesSlide49.xml" ContentType="application/vnd.openxmlformats-officedocument.presentationml.notesSlide+xml"/>
  <Override PartName="/ppt/slides/slide50.xml" ContentType="application/vnd.openxmlformats-officedocument.presentationml.slide+xml"/>
  <Override PartName="/ppt/notesSlides/notesSlide50.xml" ContentType="application/vnd.openxmlformats-officedocument.presentationml.notesSlide+xml"/>
  <Override PartName="/ppt/slides/slide51.xml" ContentType="application/vnd.openxmlformats-officedocument.presentationml.slide+xml"/>
  <Override PartName="/ppt/notesSlides/notesSlide51.xml" ContentType="application/vnd.openxmlformats-officedocument.presentationml.notesSlide+xml"/>
  <Override PartName="/ppt/slides/slide52.xml" ContentType="application/vnd.openxmlformats-officedocument.presentationml.slide+xml"/>
  <Override PartName="/ppt/notesSlides/notesSlide52.xml" ContentType="application/vnd.openxmlformats-officedocument.presentationml.notesSlide+xml"/>
  <Override PartName="/ppt/slides/slide53.xml" ContentType="application/vnd.openxmlformats-officedocument.presentationml.slide+xml"/>
  <Override PartName="/ppt/notesSlides/notesSlide53.xml" ContentType="application/vnd.openxmlformats-officedocument.presentationml.notesSlide+xml"/>
  <Override PartName="/ppt/slides/slide54.xml" ContentType="application/vnd.openxmlformats-officedocument.presentationml.slide+xml"/>
  <Override PartName="/ppt/notesSlides/notesSlide54.xml" ContentType="application/vnd.openxmlformats-officedocument.presentationml.notesSlide+xml"/>
  <Override PartName="/ppt/slides/slide55.xml" ContentType="application/vnd.openxmlformats-officedocument.presentationml.slide+xml"/>
  <Override PartName="/ppt/notesSlides/notesSlide55.xml" ContentType="application/vnd.openxmlformats-officedocument.presentationml.notesSlide+xml"/>
  <Override PartName="/ppt/slides/slide56.xml" ContentType="application/vnd.openxmlformats-officedocument.presentationml.slide+xml"/>
  <Override PartName="/ppt/notesSlides/notesSlide56.xml" ContentType="application/vnd.openxmlformats-officedocument.presentationml.notesSlide+xml"/>
  <Override PartName="/ppt/slides/slide57.xml" ContentType="application/vnd.openxmlformats-officedocument.presentationml.slide+xml"/>
  <Override PartName="/ppt/notesSlides/notesSlide57.xml" ContentType="application/vnd.openxmlformats-officedocument.presentationml.notesSlide+xml"/>
  <Override PartName="/ppt/slides/slide58.xml" ContentType="application/vnd.openxmlformats-officedocument.presentationml.slide+xml"/>
  <Override PartName="/ppt/notesSlides/notesSlide58.xml" ContentType="application/vnd.openxmlformats-officedocument.presentationml.notesSlide+xml"/>
  <Override PartName="/ppt/slides/slide59.xml" ContentType="application/vnd.openxmlformats-officedocument.presentationml.slide+xml"/>
  <Override PartName="/ppt/notesSlides/notesSlide59.xml" ContentType="application/vnd.openxmlformats-officedocument.presentationml.notesSlide+xml"/>
  <Override PartName="/ppt/slides/slide60.xml" ContentType="application/vnd.openxmlformats-officedocument.presentationml.slide+xml"/>
  <Override PartName="/ppt/notesSlides/notesSlide60.xml" ContentType="application/vnd.openxmlformats-officedocument.presentationml.notesSlide+xml"/>
  <Override PartName="/ppt/slides/slide61.xml" ContentType="application/vnd.openxmlformats-officedocument.presentationml.slide+xml"/>
  <Override PartName="/ppt/notesSlides/notesSlide61.xml" ContentType="application/vnd.openxmlformats-officedocument.presentationml.notesSlide+xml"/>
  <Override PartName="/ppt/slides/slide62.xml" ContentType="application/vnd.openxmlformats-officedocument.presentationml.slide+xml"/>
  <Override PartName="/ppt/notesSlides/notesSlide62.xml" ContentType="application/vnd.openxmlformats-officedocument.presentationml.notesSlide+xml"/>
  <Override PartName="/ppt/slides/slide63.xml" ContentType="application/vnd.openxmlformats-officedocument.presentationml.slide+xml"/>
  <Override PartName="/ppt/notesSlides/notesSlide63.xml" ContentType="application/vnd.openxmlformats-officedocument.presentationml.notesSlide+xml"/>
  <Override PartName="/ppt/slides/slide64.xml" ContentType="application/vnd.openxmlformats-officedocument.presentationml.slide+xml"/>
  <Override PartName="/ppt/notesSlides/notesSlide64.xml" ContentType="application/vnd.openxmlformats-officedocument.presentationml.notesSlide+xml"/>
  <Override PartName="/ppt/slides/slide65.xml" ContentType="application/vnd.openxmlformats-officedocument.presentationml.slide+xml"/>
  <Override PartName="/ppt/notesSlides/notesSlide65.xml" ContentType="application/vnd.openxmlformats-officedocument.presentationml.notesSlide+xml"/>
  <Override PartName="/ppt/slides/slide66.xml" ContentType="application/vnd.openxmlformats-officedocument.presentationml.slide+xml"/>
  <Override PartName="/ppt/notesSlides/notesSlide66.xml" ContentType="application/vnd.openxmlformats-officedocument.presentationml.notesSlide+xml"/>
  <Override PartName="/ppt/slides/slide67.xml" ContentType="application/vnd.openxmlformats-officedocument.presentationml.slide+xml"/>
  <Override PartName="/ppt/notesSlides/notesSlide67.xml" ContentType="application/vnd.openxmlformats-officedocument.presentationml.notesSlide+xml"/>
  <Override PartName="/ppt/tableStyles.xml" ContentType="application/vnd.openxmlformats-officedocument.presentationml.tableStyles+xml"/>
  <Override PartName="/ppt/presProps.xml" ContentType="application/vnd.openxmlformats-officedocument.presentationml.presProps+xml"/>
  <Override PartName="/ppt/viewProps.xml" ContentType="application/vnd.openxmlformats-officedocument.presentationml.viewProp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officeDocument/2006/relationships/extended-properties" Target="docProps/app.xml"/><Relationship Id="rId3" Type="http://schemas.openxmlformats.org/package/2006/relationships/metadata/core-properties" Target="docProps/core.xml"/><Relationship Id="rId4" Type="http://schemas.openxmlformats.org/officeDocument/2006/relationships/custom-properties" Target="docProps/custom.xml"/></Relationships>
</file>

<file path=ppt/presentation.xml><?xml version="1.0" encoding="utf-8"?>
<p:presentation xmlns:p="http://schemas.openxmlformats.org/presentationml/2006/main" xmlns:r="http://schemas.openxmlformats.org/officeDocument/2006/relationships" xmlns:a="http://schemas.openxmlformats.org/drawingml/2006/main">
  <p:sldMasterIdLst>
    <p:sldMasterId id="2147483648" r:id="rId1"/>
  </p:sldMasterIdLst>
  <p:notesMasterIdLst>
    <p:notesMasterId r:id="rId2"/>
  </p:notesMasterIdLst>
  <p:sldIdLst>
    <p:sldId id="257" r:id="rId3"/>
    <p:sldId id="258" r:id="rId4"/>
    <p:sldId id="259" r:id="rId5"/>
    <p:sldId id="260" r:id="rId6"/>
    <p:sldId id="261" r:id="rId7"/>
    <p:sldId id="262" r:id="rId8"/>
    <p:sldId id="263" r:id="rId9"/>
    <p:sldId id="264" r:id="rId10"/>
    <p:sldId id="265" r:id="rId11"/>
    <p:sldId id="266"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 id="298" r:id="rId43"/>
    <p:sldId id="299" r:id="rId44"/>
    <p:sldId id="300" r:id="rId45"/>
    <p:sldId id="301" r:id="rId46"/>
    <p:sldId id="302" r:id="rId47"/>
    <p:sldId id="303" r:id="rId48"/>
    <p:sldId id="304" r:id="rId49"/>
    <p:sldId id="305" r:id="rId50"/>
    <p:sldId id="306" r:id="rId51"/>
    <p:sldId id="307" r:id="rId52"/>
    <p:sldId id="308" r:id="rId53"/>
    <p:sldId id="309" r:id="rId54"/>
    <p:sldId id="310" r:id="rId55"/>
    <p:sldId id="311" r:id="rId56"/>
    <p:sldId id="312" r:id="rId57"/>
    <p:sldId id="313" r:id="rId58"/>
    <p:sldId id="314" r:id="rId59"/>
    <p:sldId id="315" r:id="rId60"/>
    <p:sldId id="316" r:id="rId61"/>
    <p:sldId id="317" r:id="rId62"/>
    <p:sldId id="318" r:id="rId63"/>
    <p:sldId id="319" r:id="rId64"/>
    <p:sldId id="320" r:id="rId65"/>
    <p:sldId id="321" r:id="rId66"/>
    <p:sldId id="322" r:id="rId67"/>
    <p:sldId id="323" r:id="rId68"/>
    <p:sldId id="324" r:id="rId69"/>
  </p:sldIdLst>
  <p:sldSz type="screen16x9" cy="6858000" cx="12192000"/>
  <p:notesSz cx="6858000" cy="9144000"/>
  <p:defaultTextStyle>
    <a:defPPr>
      <a:defRPr lang="en-US"/>
    </a:defPPr>
    <a:lvl1pPr algn="l" defTabSz="914400" eaLnBrk="1" hangingPunct="1" latinLnBrk="0" marL="0" rtl="0">
      <a:defRPr sz="1800" kern="1200">
        <a:solidFill>
          <a:schemeClr val="tx1"/>
        </a:solidFill>
        <a:latin typeface="+mn-lt"/>
        <a:ea typeface="+mn-ea"/>
        <a:cs typeface="+mn-cs"/>
      </a:defRPr>
    </a:lvl1pPr>
    <a:lvl2pPr algn="l" defTabSz="914400" eaLnBrk="1" hangingPunct="1" latinLnBrk="0" marL="457200" rtl="0">
      <a:defRPr sz="1800" kern="1200">
        <a:solidFill>
          <a:schemeClr val="tx1"/>
        </a:solidFill>
        <a:latin typeface="+mn-lt"/>
        <a:ea typeface="+mn-ea"/>
        <a:cs typeface="+mn-cs"/>
      </a:defRPr>
    </a:lvl2pPr>
    <a:lvl3pPr algn="l" defTabSz="914400" eaLnBrk="1" hangingPunct="1" latinLnBrk="0" marL="914400" rtl="0">
      <a:defRPr sz="1800" kern="1200">
        <a:solidFill>
          <a:schemeClr val="tx1"/>
        </a:solidFill>
        <a:latin typeface="+mn-lt"/>
        <a:ea typeface="+mn-ea"/>
        <a:cs typeface="+mn-cs"/>
      </a:defRPr>
    </a:lvl3pPr>
    <a:lvl4pPr algn="l" defTabSz="914400" eaLnBrk="1" hangingPunct="1" latinLnBrk="0" marL="1371600" rtl="0">
      <a:defRPr sz="1800" kern="1200">
        <a:solidFill>
          <a:schemeClr val="tx1"/>
        </a:solidFill>
        <a:latin typeface="+mn-lt"/>
        <a:ea typeface="+mn-ea"/>
        <a:cs typeface="+mn-cs"/>
      </a:defRPr>
    </a:lvl4pPr>
    <a:lvl5pPr algn="l" defTabSz="914400" eaLnBrk="1" hangingPunct="1" latinLnBrk="0" marL="1828800" rtl="0">
      <a:defRPr sz="1800" kern="1200">
        <a:solidFill>
          <a:schemeClr val="tx1"/>
        </a:solidFill>
        <a:latin typeface="+mn-lt"/>
        <a:ea typeface="+mn-ea"/>
        <a:cs typeface="+mn-cs"/>
      </a:defRPr>
    </a:lvl5pPr>
    <a:lvl6pPr algn="l" defTabSz="914400" eaLnBrk="1" hangingPunct="1" latinLnBrk="0" marL="2286000" rtl="0">
      <a:defRPr sz="1800" kern="1200">
        <a:solidFill>
          <a:schemeClr val="tx1"/>
        </a:solidFill>
        <a:latin typeface="+mn-lt"/>
        <a:ea typeface="+mn-ea"/>
        <a:cs typeface="+mn-cs"/>
      </a:defRPr>
    </a:lvl6pPr>
    <a:lvl7pPr algn="l" defTabSz="914400" eaLnBrk="1" hangingPunct="1" latinLnBrk="0" marL="2743200" rtl="0">
      <a:defRPr sz="1800" kern="1200">
        <a:solidFill>
          <a:schemeClr val="tx1"/>
        </a:solidFill>
        <a:latin typeface="+mn-lt"/>
        <a:ea typeface="+mn-ea"/>
        <a:cs typeface="+mn-cs"/>
      </a:defRPr>
    </a:lvl7pPr>
    <a:lvl8pPr algn="l" defTabSz="914400" eaLnBrk="1" hangingPunct="1" latinLnBrk="0" marL="3200400" rtl="0">
      <a:defRPr sz="1800" kern="1200">
        <a:solidFill>
          <a:schemeClr val="tx1"/>
        </a:solidFill>
        <a:latin typeface="+mn-lt"/>
        <a:ea typeface="+mn-ea"/>
        <a:cs typeface="+mn-cs"/>
      </a:defRPr>
    </a:lvl8pPr>
    <a:lvl9pPr algn="l" defTabSz="914400" eaLnBrk="1" hangingPunct="1" latinLnBrk="0" marL="3657600" rtl="0">
      <a:defRPr sz="1800" kern="1200">
        <a:solidFill>
          <a:schemeClr val="tx1"/>
        </a:solidFill>
        <a:latin typeface="+mn-lt"/>
        <a:ea typeface="+mn-ea"/>
        <a:cs typeface="+mn-cs"/>
      </a:defRPr>
    </a:lvl9pPr>
  </p:defaultTextStyle>
</p:presentation>
</file>

<file path=ppt/presProps.xml><?xml version="1.0" encoding="utf-8"?>
<p:presentationPr xmlns:p="http://schemas.openxmlformats.org/presentationml/2006/main" xmlns:r="http://schemas.openxmlformats.org/officeDocument/2006/relationships" xmlns:a="http://schemas.openxmlformats.org/drawingml/2006/main"/>
</file>

<file path=ppt/tableStyles.xml><?xml version="1.0" encoding="utf-8"?>
<a:tblStyleLst xmlns:a="http://schemas.openxmlformats.org/drawingml/2006/main" def="{5C22544A-7EE6-4342-B048-85BDC9FD1C3A}"/>
</file>

<file path=ppt/viewProps.xml><?xml version="1.0" encoding="utf-8"?>
<p:viewPr xmlns:p="http://schemas.openxmlformats.org/presentationml/2006/main" xmlns:r="http://schemas.openxmlformats.org/officeDocument/2006/relationships" xmlns:a="http://schemas.openxmlformats.org/drawingml/2006/main">
  <p:normalViewPr showOutlineIcons="0" horzBarState="maximized">
    <p:restoredLeft sz="17973" autoAdjust="0"/>
    <p:restoredTop sz="94660"/>
  </p:normalViewPr>
  <p:slideViewPr>
    <p:cSldViewPr snapToGrid="0">
      <p:cViewPr varScale="1">
        <p:scale>
          <a:sx n="73" d="100"/>
          <a:sy n="73" d="100"/>
        </p:scale>
        <p:origin x="-504" y="-102"/>
      </p:cViewPr>
      <p:guideLst>
        <p:guide orient="horz" pos="2160"/>
        <p:guide pos="3840"/>
      </p:guideLst>
    </p:cSldViewPr>
  </p:slideViewPr>
  <p:notesTextViewPr>
    <p:cViewPr>
      <p:scale>
        <a:sx n="1" d="1"/>
        <a:sy n="1" d="1"/>
      </p:scale>
      <p:origin x="0" y="0"/>
    </p:cViewPr>
  </p:notesTextViewPr>
  <p:gridSpacing cx="78028800" cy="780288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notesMaster" Target="notesMasters/notesMaster1.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40" Type="http://schemas.openxmlformats.org/officeDocument/2006/relationships/slide" Target="slides/slide38.xml"/><Relationship Id="rId41" Type="http://schemas.openxmlformats.org/officeDocument/2006/relationships/slide" Target="slides/slide39.xml"/><Relationship Id="rId42" Type="http://schemas.openxmlformats.org/officeDocument/2006/relationships/slide" Target="slides/slide40.xml"/><Relationship Id="rId43" Type="http://schemas.openxmlformats.org/officeDocument/2006/relationships/slide" Target="slides/slide41.xml"/><Relationship Id="rId44" Type="http://schemas.openxmlformats.org/officeDocument/2006/relationships/slide" Target="slides/slide42.xml"/><Relationship Id="rId45" Type="http://schemas.openxmlformats.org/officeDocument/2006/relationships/slide" Target="slides/slide43.xml"/><Relationship Id="rId46" Type="http://schemas.openxmlformats.org/officeDocument/2006/relationships/slide" Target="slides/slide44.xml"/><Relationship Id="rId47" Type="http://schemas.openxmlformats.org/officeDocument/2006/relationships/slide" Target="slides/slide45.xml"/><Relationship Id="rId48" Type="http://schemas.openxmlformats.org/officeDocument/2006/relationships/slide" Target="slides/slide46.xml"/><Relationship Id="rId49" Type="http://schemas.openxmlformats.org/officeDocument/2006/relationships/slide" Target="slides/slide47.xml"/><Relationship Id="rId50" Type="http://schemas.openxmlformats.org/officeDocument/2006/relationships/slide" Target="slides/slide48.xml"/><Relationship Id="rId51" Type="http://schemas.openxmlformats.org/officeDocument/2006/relationships/slide" Target="slides/slide49.xml"/><Relationship Id="rId52" Type="http://schemas.openxmlformats.org/officeDocument/2006/relationships/slide" Target="slides/slide50.xml"/><Relationship Id="rId53" Type="http://schemas.openxmlformats.org/officeDocument/2006/relationships/slide" Target="slides/slide51.xml"/><Relationship Id="rId54" Type="http://schemas.openxmlformats.org/officeDocument/2006/relationships/slide" Target="slides/slide52.xml"/><Relationship Id="rId55" Type="http://schemas.openxmlformats.org/officeDocument/2006/relationships/slide" Target="slides/slide53.xml"/><Relationship Id="rId56" Type="http://schemas.openxmlformats.org/officeDocument/2006/relationships/slide" Target="slides/slide54.xml"/><Relationship Id="rId57" Type="http://schemas.openxmlformats.org/officeDocument/2006/relationships/slide" Target="slides/slide55.xml"/><Relationship Id="rId58" Type="http://schemas.openxmlformats.org/officeDocument/2006/relationships/slide" Target="slides/slide56.xml"/><Relationship Id="rId59" Type="http://schemas.openxmlformats.org/officeDocument/2006/relationships/slide" Target="slides/slide57.xml"/><Relationship Id="rId60" Type="http://schemas.openxmlformats.org/officeDocument/2006/relationships/slide" Target="slides/slide58.xml"/><Relationship Id="rId61" Type="http://schemas.openxmlformats.org/officeDocument/2006/relationships/slide" Target="slides/slide59.xml"/><Relationship Id="rId62" Type="http://schemas.openxmlformats.org/officeDocument/2006/relationships/slide" Target="slides/slide60.xml"/><Relationship Id="rId63" Type="http://schemas.openxmlformats.org/officeDocument/2006/relationships/slide" Target="slides/slide61.xml"/><Relationship Id="rId64" Type="http://schemas.openxmlformats.org/officeDocument/2006/relationships/slide" Target="slides/slide62.xml"/><Relationship Id="rId65" Type="http://schemas.openxmlformats.org/officeDocument/2006/relationships/slide" Target="slides/slide63.xml"/><Relationship Id="rId66" Type="http://schemas.openxmlformats.org/officeDocument/2006/relationships/slide" Target="slides/slide64.xml"/><Relationship Id="rId67" Type="http://schemas.openxmlformats.org/officeDocument/2006/relationships/slide" Target="slides/slide65.xml"/><Relationship Id="rId68" Type="http://schemas.openxmlformats.org/officeDocument/2006/relationships/slide" Target="slides/slide66.xml"/><Relationship Id="rId69" Type="http://schemas.openxmlformats.org/officeDocument/2006/relationships/slide" Target="slides/slide67.xml"/><Relationship Id="rId70" Type="http://schemas.openxmlformats.org/officeDocument/2006/relationships/tableStyles" Target="tableStyles.xml"/><Relationship Id="rId71" Type="http://schemas.openxmlformats.org/officeDocument/2006/relationships/presProps" Target="presProps.xml"/><Relationship Id="rId72" Type="http://schemas.openxmlformats.org/officeDocument/2006/relationships/viewProps" Target="viewProps.xml"/><Relationship Id="rId73"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293" name=""/>
        <p:cNvGrpSpPr/>
        <p:nvPr/>
      </p:nvGrpSpPr>
      <p:grpSpPr>
        <a:xfrm>
          <a:off x="0" y="0"/>
          <a:ext cx="0" cy="0"/>
          <a:chOff x="0" y="0"/>
          <a:chExt cx="0" cy="0"/>
        </a:xfrm>
      </p:grpSpPr>
      <p:sp>
        <p:nvSpPr>
          <p:cNvPr id="1048979" name="Header Placeholder 1"/>
          <p:cNvSpPr>
            <a:spLocks noGrp="1" noEditPoints="1"/>
          </p:cNvSpPr>
          <p:nvPr>
            <p:ph type="hdr" sz="quarter"/>
          </p:nvPr>
        </p:nvSpPr>
        <p:spPr>
          <a:xfrm>
            <a:off x="0" y="0"/>
            <a:ext cx="2971800" cy="457200"/>
          </a:xfrm>
          <a:prstGeom prst="rect"/>
        </p:spPr>
        <p:txBody>
          <a:bodyPr bIns="45720" lIns="91440" rIns="91440" rtlCol="0" tIns="45720" vert="horz"/>
          <a:lstStyle>
            <a:lvl1pPr algn="l">
              <a:defRPr sz="1200"/>
            </a:lvl1pPr>
          </a:lstStyle>
          <a:p/>
          <a:p>
            <a:endParaRPr lang="en-US"/>
          </a:p>
        </p:txBody>
      </p:sp>
      <p:sp>
        <p:nvSpPr>
          <p:cNvPr id="1048980" name="Date Placeholder 2"/>
          <p:cNvSpPr>
            <a:spLocks noGrp="1" noEditPoints="1"/>
          </p:cNvSpPr>
          <p:nvPr>
            <p:ph type="dt" idx="1"/>
          </p:nvPr>
        </p:nvSpPr>
        <p:spPr>
          <a:xfrm>
            <a:off x="3884613" y="0"/>
            <a:ext cx="2971800" cy="457200"/>
          </a:xfrm>
          <a:prstGeom prst="rect"/>
        </p:spPr>
        <p:txBody>
          <a:bodyPr bIns="45720" lIns="91440" rIns="91440" rtlCol="0" tIns="45720" vert="horz"/>
          <a:lstStyle>
            <a:lvl1pPr algn="r">
              <a:defRPr sz="1200"/>
            </a:lvl1pPr>
          </a:lstStyle>
          <a:p>
            <a:fld id="{FEE4892F-F5C1-46AF-9067-6337D5E21C84}" type="datetimeFigureOut">
              <a:rPr lang="en-US" smtClean="0"/>
              <a:t>8/2/2022</a:t>
            </a:fld>
            <a:endParaRPr lang="en-US"/>
          </a:p>
        </p:txBody>
      </p:sp>
      <p:sp>
        <p:nvSpPr>
          <p:cNvPr id="1048981" name="Slide Image Placeholder 3"/>
          <p:cNvSpPr>
            <a:spLocks noChangeAspect="1" noRot="1" noGrp="1" noEditPoints="1"/>
          </p:cNvSpPr>
          <p:nvPr>
            <p:ph type="sldImg" idx="2"/>
          </p:nvPr>
        </p:nvSpPr>
        <p:spPr>
          <a:xfrm>
            <a:off x="1143000" y="685800"/>
            <a:ext cx="4572000" cy="3429000"/>
          </a:xfrm>
          <a:prstGeom prst="rect"/>
          <a:noFill/>
          <a:ln w="12700">
            <a:solidFill>
              <a:prstClr val="black"/>
            </a:solidFill>
          </a:ln>
        </p:spPr>
        <p:txBody>
          <a:bodyPr anchor="ctr" bIns="45720" lIns="91440" rIns="91440" rtlCol="0" tIns="45720" vert="horz"/>
          <a:p/>
          <a:p>
            <a:endParaRPr lang="en-US"/>
          </a:p>
        </p:txBody>
      </p:sp>
      <p:sp>
        <p:nvSpPr>
          <p:cNvPr id="1048982" name="Notes Placeholder 4"/>
          <p:cNvSpPr>
            <a:spLocks noGrp="1" noEditPoints="1"/>
          </p:cNvSpPr>
          <p:nvPr>
            <p:ph type="body" sz="quarter" idx="3"/>
          </p:nvPr>
        </p:nvSpPr>
        <p:spPr>
          <a:xfrm>
            <a:off x="685800" y="4343400"/>
            <a:ext cx="5486400" cy="4114800"/>
          </a:xfrm>
          <a:prstGeom prst="rect"/>
        </p:spPr>
        <p:txBody>
          <a:bodyPr bIns="45720" lIns="91440" rIns="91440" rtlCol="0" tIns="45720" vert="horz"/>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983" name="Footer Placeholder 5"/>
          <p:cNvSpPr>
            <a:spLocks noGrp="1" noEditPoints="1"/>
          </p:cNvSpPr>
          <p:nvPr>
            <p:ph type="ftr" sz="quarter" idx="4"/>
          </p:nvPr>
        </p:nvSpPr>
        <p:spPr>
          <a:xfrm>
            <a:off x="0" y="8685213"/>
            <a:ext cx="2971800" cy="457200"/>
          </a:xfrm>
          <a:prstGeom prst="rect"/>
        </p:spPr>
        <p:txBody>
          <a:bodyPr anchor="b" bIns="45720" lIns="91440" rIns="91440" rtlCol="0" tIns="45720" vert="horz"/>
          <a:lstStyle>
            <a:lvl1pPr algn="l">
              <a:defRPr sz="1200"/>
            </a:lvl1pPr>
          </a:lstStyle>
          <a:p>
            <a:endParaRPr lang="en-US"/>
          </a:p>
        </p:txBody>
      </p:sp>
      <p:sp>
        <p:nvSpPr>
          <p:cNvPr id="1048984" name="Slide Number Placeholder 6"/>
          <p:cNvSpPr>
            <a:spLocks noGrp="1" noEditPoints="1"/>
          </p:cNvSpPr>
          <p:nvPr>
            <p:ph type="sldNum" sz="quarter" idx="5"/>
          </p:nvPr>
        </p:nvSpPr>
        <p:spPr>
          <a:xfrm>
            <a:off x="3884613" y="8685213"/>
            <a:ext cx="2971800" cy="457200"/>
          </a:xfrm>
          <a:prstGeom prst="rect"/>
        </p:spPr>
        <p:txBody>
          <a:bodyPr anchor="b" bIns="45720" lIns="91440" rIns="91440" rtlCol="0" tIns="45720" vert="horz"/>
          <a:lstStyle>
            <a:lvl1pPr algn="r">
              <a:defRPr sz="1200"/>
            </a:lvl1pPr>
          </a:lstStyle>
          <a:p>
            <a:fld id="{051D750E-F9BA-4B66-ACEA-B3D98D9CB733}" type="slidenum">
              <a:rPr lang="en-US" smtClean="0"/>
              <a:t>‹#›</a:t>
            </a:fld>
            <a:endParaRPr lang="en-US"/>
          </a:p>
        </p:txBody>
      </p:sp>
    </p:spTree>
  </p:cSld>
  <p:clrMap accent1="accent1" accent2="accent2" accent3="accent3" accent4="accent4" accent5="accent5" accent6="accent6" bg1="lt1" bg2="lt2" tx1="dk1" tx2="dk2" hlink="hlink" folHlink="folHlink"/>
  <p:notesStyle>
    <a:lvl1pPr algn="l" defTabSz="914400" eaLnBrk="1" hangingPunct="1" latinLnBrk="0" marL="0" rtl="0">
      <a:defRPr sz="1200" kern="1200">
        <a:solidFill>
          <a:schemeClr val="tx1"/>
        </a:solidFill>
        <a:latin typeface="+mn-lt"/>
        <a:ea typeface="+mn-ea"/>
        <a:cs typeface="+mn-cs"/>
      </a:defRPr>
    </a:lvl1pPr>
    <a:lvl2pPr algn="l" defTabSz="914400" eaLnBrk="1" hangingPunct="1" latinLnBrk="0" marL="457200" rtl="0">
      <a:defRPr sz="1200" kern="1200">
        <a:solidFill>
          <a:schemeClr val="tx1"/>
        </a:solidFill>
        <a:latin typeface="+mn-lt"/>
        <a:ea typeface="+mn-ea"/>
        <a:cs typeface="+mn-cs"/>
      </a:defRPr>
    </a:lvl2pPr>
    <a:lvl3pPr algn="l" defTabSz="914400" eaLnBrk="1" hangingPunct="1" latinLnBrk="0" marL="914400" rtl="0">
      <a:defRPr sz="1200" kern="1200">
        <a:solidFill>
          <a:schemeClr val="tx1"/>
        </a:solidFill>
        <a:latin typeface="+mn-lt"/>
        <a:ea typeface="+mn-ea"/>
        <a:cs typeface="+mn-cs"/>
      </a:defRPr>
    </a:lvl3pPr>
    <a:lvl4pPr algn="l" defTabSz="914400" eaLnBrk="1" hangingPunct="1" latinLnBrk="0" marL="1371600" rtl="0">
      <a:defRPr sz="1200" kern="1200">
        <a:solidFill>
          <a:schemeClr val="tx1"/>
        </a:solidFill>
        <a:latin typeface="+mn-lt"/>
        <a:ea typeface="+mn-ea"/>
        <a:cs typeface="+mn-cs"/>
      </a:defRPr>
    </a:lvl4pPr>
    <a:lvl5pPr algn="l" defTabSz="914400" eaLnBrk="1" hangingPunct="1" latinLnBrk="0" marL="1828800" rtl="0">
      <a:defRPr sz="1200" kern="1200">
        <a:solidFill>
          <a:schemeClr val="tx1"/>
        </a:solidFill>
        <a:latin typeface="+mn-lt"/>
        <a:ea typeface="+mn-ea"/>
        <a:cs typeface="+mn-cs"/>
      </a:defRPr>
    </a:lvl5pPr>
    <a:lvl6pPr algn="l" defTabSz="914400" eaLnBrk="1" hangingPunct="1" latinLnBrk="0" marL="2286000" rtl="0">
      <a:defRPr sz="1200" kern="1200">
        <a:solidFill>
          <a:schemeClr val="tx1"/>
        </a:solidFill>
        <a:latin typeface="+mn-lt"/>
        <a:ea typeface="+mn-ea"/>
        <a:cs typeface="+mn-cs"/>
      </a:defRPr>
    </a:lvl6pPr>
    <a:lvl7pPr algn="l" defTabSz="914400" eaLnBrk="1" hangingPunct="1" latinLnBrk="0" marL="2743200" rtl="0">
      <a:defRPr sz="1200" kern="1200">
        <a:solidFill>
          <a:schemeClr val="tx1"/>
        </a:solidFill>
        <a:latin typeface="+mn-lt"/>
        <a:ea typeface="+mn-ea"/>
        <a:cs typeface="+mn-cs"/>
      </a:defRPr>
    </a:lvl7pPr>
    <a:lvl8pPr algn="l" defTabSz="914400" eaLnBrk="1" hangingPunct="1" latinLnBrk="0" marL="3200400" rtl="0">
      <a:defRPr sz="1200" kern="1200">
        <a:solidFill>
          <a:schemeClr val="tx1"/>
        </a:solidFill>
        <a:latin typeface="+mn-lt"/>
        <a:ea typeface="+mn-ea"/>
        <a:cs typeface="+mn-cs"/>
      </a:defRPr>
    </a:lvl8pPr>
    <a:lvl9pPr algn="l" defTabSz="914400" eaLnBrk="1" hangingPunct="1" latinLnBrk="0" marL="3657600" rtl="0">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slide" Target="../slides/slide29.xml"/><Relationship Id="rId2"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slide" Target="../slides/slide30.xml"/><Relationship Id="rId2"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slide" Target="../slides/slide31.xml"/><Relationship Id="rId2"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slide" Target="../slides/slide32.xml"/><Relationship Id="rId2"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slide" Target="../slides/slide33.xml"/><Relationship Id="rId2"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slide" Target="../slides/slide34.xml"/><Relationship Id="rId2"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slide" Target="../slides/slide35.xml"/><Relationship Id="rId2"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slide" Target="../slides/slide36.xml"/><Relationship Id="rId2"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slide" Target="../slides/slide37.xml"/><Relationship Id="rId2"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slide" Target="../slides/slide38.xml"/><Relationship Id="rId2"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slide" Target="../slides/slide39.xml"/><Relationship Id="rId2"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slide" Target="../slides/slide40.xml"/><Relationship Id="rId2"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slide" Target="../slides/slide41.xml"/><Relationship Id="rId2"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slide" Target="../slides/slide42.xml"/><Relationship Id="rId2"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slide" Target="../slides/slide43.xml"/><Relationship Id="rId2"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slide" Target="../slides/slide44.xml"/><Relationship Id="rId2"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slide" Target="../slides/slide45.xml"/><Relationship Id="rId2"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slide" Target="../slides/slide46.xml"/><Relationship Id="rId2"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slide" Target="../slides/slide47.xml"/><Relationship Id="rId2"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slide" Target="../slides/slide48.xml"/><Relationship Id="rId2"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slide" Target="../slides/slide49.xml"/><Relationship Id="rId2"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slide" Target="../slides/slide50.xml"/><Relationship Id="rId2"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slide" Target="../slides/slide51.xml"/><Relationship Id="rId2"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slide" Target="../slides/slide52.xml"/><Relationship Id="rId2"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slide" Target="../slides/slide53.xml"/><Relationship Id="rId2"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slide" Target="../slides/slide54.xml"/><Relationship Id="rId2"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slide" Target="../slides/slide55.xml"/><Relationship Id="rId2"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slide" Target="../slides/slide56.xml"/><Relationship Id="rId2"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slide" Target="../slides/slide57.xml"/><Relationship Id="rId2"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slide" Target="../slides/slide58.xml"/><Relationship Id="rId2"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slide" Target="../slides/slide59.xml"/><Relationship Id="rId2"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slide" Target="../slides/slide60.xml"/><Relationship Id="rId2"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slide" Target="../slides/slide61.xml"/><Relationship Id="rId2"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slide" Target="../slides/slide62.xml"/><Relationship Id="rId2"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slide" Target="../slides/slide63.xml"/><Relationship Id="rId2"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slide" Target="../slides/slide64.xml"/><Relationship Id="rId2"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slide" Target="../slides/slide65.xml"/><Relationship Id="rId2"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slide" Target="../slides/slide66.xml"/><Relationship Id="rId2"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slide" Target="../slides/slide67.xml"/><Relationship Id="rId2"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27" name=""/>
        <p:cNvGrpSpPr/>
        <p:nvPr/>
      </p:nvGrpSpPr>
      <p:grpSpPr>
        <a:xfrm>
          <a:off x="0" y="0"/>
          <a:ext cx="0" cy="0"/>
          <a:chOff x="0" y="0"/>
          <a:chExt cx="0" cy="0"/>
        </a:xfrm>
      </p:grpSpPr>
      <p:sp>
        <p:nvSpPr>
          <p:cNvPr id="1048588" name="Slide Image Placeholder 1"/>
          <p:cNvSpPr>
            <a:spLocks noChangeAspect="1" noRot="1" noGrp="1" noEditPoints="1"/>
          </p:cNvSpPr>
          <p:nvPr>
            <p:ph type="sldImg"/>
          </p:nvPr>
        </p:nvSpPr>
        <p:spPr>
          <a:xfrm>
            <a:off x="381000" y="685800"/>
            <a:ext cx="6096000" cy="3429000"/>
          </a:xfrm>
          <a:prstGeom prst="rect"/>
        </p:spPr>
        <p:txBody>
          <a:bodyPr/>
          <a:p/>
        </p:txBody>
      </p:sp>
      <p:sp>
        <p:nvSpPr>
          <p:cNvPr id="1048589" name="Text Placeholder 2"/>
          <p:cNvSpPr>
            <a:spLocks noGrp="1" noEditPoints="1"/>
          </p:cNvSpPr>
          <p:nvPr>
            <p:ph type="body" idx="3"/>
          </p:nvPr>
        </p:nvSpPr>
        <p:spPr>
          <a:prstGeom prst="rect"/>
        </p:spPr>
        <p:txBody>
          <a:bodyPr/>
          <a:p>
            <a:endParaRPr lang="en-US"/>
          </a:p>
        </p:txBody>
      </p:sp>
      <p:sp>
        <p:nvSpPr>
          <p:cNvPr id="1048590" name="Slide Number Placeholder 3"/>
          <p:cNvSpPr>
            <a:spLocks noGrp="1" noEditPoints="1"/>
          </p:cNvSpPr>
          <p:nvPr>
            <p:ph type="sldNum" sz="quarter" idx="5"/>
          </p:nvPr>
        </p:nvSpPr>
        <p:spPr>
          <a:prstGeom prst="rect"/>
        </p:spPr>
        <p:txBody>
          <a:bodyPr/>
          <a:p>
            <a:fld id="{2F8BF4A4-FBF0-49F5-BDA7-64EDA0C89C5C}" type="slidenum">
              <a:rPr lang="en-US" smtClean="0"/>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12" name=""/>
        <p:cNvGrpSpPr/>
        <p:nvPr/>
      </p:nvGrpSpPr>
      <p:grpSpPr>
        <a:xfrm>
          <a:off x="0" y="0"/>
          <a:ext cx="0" cy="0"/>
          <a:chOff x="0" y="0"/>
          <a:chExt cx="0" cy="0"/>
        </a:xfrm>
      </p:grpSpPr>
      <p:sp>
        <p:nvSpPr>
          <p:cNvPr id="1048640" name="Slide Image Placeholder 1"/>
          <p:cNvSpPr>
            <a:spLocks noChangeAspect="1" noRot="1" noGrp="1" noEditPoints="1"/>
          </p:cNvSpPr>
          <p:nvPr>
            <p:ph type="sldImg"/>
          </p:nvPr>
        </p:nvSpPr>
        <p:spPr>
          <a:xfrm>
            <a:off x="381000" y="685800"/>
            <a:ext cx="6096000" cy="3429000"/>
          </a:xfrm>
          <a:prstGeom prst="rect"/>
        </p:spPr>
        <p:txBody>
          <a:bodyPr/>
          <a:p/>
        </p:txBody>
      </p:sp>
      <p:sp>
        <p:nvSpPr>
          <p:cNvPr id="1048641" name="Text Placeholder 2"/>
          <p:cNvSpPr>
            <a:spLocks noGrp="1" noEditPoints="1"/>
          </p:cNvSpPr>
          <p:nvPr>
            <p:ph type="body" idx="3"/>
          </p:nvPr>
        </p:nvSpPr>
        <p:spPr>
          <a:prstGeom prst="rect"/>
        </p:spPr>
        <p:txBody>
          <a:bodyPr/>
          <a:p>
            <a:endParaRPr lang="en-US"/>
          </a:p>
        </p:txBody>
      </p:sp>
      <p:sp>
        <p:nvSpPr>
          <p:cNvPr id="1048642" name="Slide Number Placeholder 3"/>
          <p:cNvSpPr>
            <a:spLocks noGrp="1" noEditPoints="1"/>
          </p:cNvSpPr>
          <p:nvPr>
            <p:ph type="sldNum" sz="quarter" idx="5"/>
          </p:nvPr>
        </p:nvSpPr>
        <p:spPr>
          <a:prstGeom prst="rect"/>
        </p:spPr>
        <p:txBody>
          <a:bodyPr/>
          <a:p>
            <a:fld id="{AFFA6B84-2446-47CA-926F-4BDCE99F97C8}" type="slidenum">
              <a:rPr lang="en-US" smtClean="0"/>
              <a:t>10</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15" name=""/>
        <p:cNvGrpSpPr/>
        <p:nvPr/>
      </p:nvGrpSpPr>
      <p:grpSpPr>
        <a:xfrm>
          <a:off x="0" y="0"/>
          <a:ext cx="0" cy="0"/>
          <a:chOff x="0" y="0"/>
          <a:chExt cx="0" cy="0"/>
        </a:xfrm>
      </p:grpSpPr>
      <p:sp>
        <p:nvSpPr>
          <p:cNvPr id="1048645" name="Slide Image Placeholder 1"/>
          <p:cNvSpPr>
            <a:spLocks noChangeAspect="1" noRot="1" noGrp="1" noEditPoints="1"/>
          </p:cNvSpPr>
          <p:nvPr>
            <p:ph type="sldImg"/>
          </p:nvPr>
        </p:nvSpPr>
        <p:spPr>
          <a:xfrm>
            <a:off x="381000" y="685800"/>
            <a:ext cx="6096000" cy="3429000"/>
          </a:xfrm>
          <a:prstGeom prst="rect"/>
        </p:spPr>
        <p:txBody>
          <a:bodyPr/>
          <a:p/>
        </p:txBody>
      </p:sp>
      <p:sp>
        <p:nvSpPr>
          <p:cNvPr id="1048646" name="Text Placeholder 2"/>
          <p:cNvSpPr>
            <a:spLocks noGrp="1" noEditPoints="1"/>
          </p:cNvSpPr>
          <p:nvPr>
            <p:ph type="body" idx="3"/>
          </p:nvPr>
        </p:nvSpPr>
        <p:spPr>
          <a:prstGeom prst="rect"/>
        </p:spPr>
        <p:txBody>
          <a:bodyPr/>
          <a:p>
            <a:endParaRPr lang="en-US"/>
          </a:p>
        </p:txBody>
      </p:sp>
      <p:sp>
        <p:nvSpPr>
          <p:cNvPr id="1048647" name="Slide Number Placeholder 3"/>
          <p:cNvSpPr>
            <a:spLocks noGrp="1" noEditPoints="1"/>
          </p:cNvSpPr>
          <p:nvPr>
            <p:ph type="sldNum" sz="quarter" idx="5"/>
          </p:nvPr>
        </p:nvSpPr>
        <p:spPr>
          <a:prstGeom prst="rect"/>
        </p:spPr>
        <p:txBody>
          <a:bodyPr/>
          <a:p>
            <a:fld id="{7C8FD43D-68A1-4F57-AA7A-8D00927CBE0C}" type="slidenum">
              <a:rPr lang="en-US" smtClean="0"/>
              <a:t>11</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18" name=""/>
        <p:cNvGrpSpPr/>
        <p:nvPr/>
      </p:nvGrpSpPr>
      <p:grpSpPr>
        <a:xfrm>
          <a:off x="0" y="0"/>
          <a:ext cx="0" cy="0"/>
          <a:chOff x="0" y="0"/>
          <a:chExt cx="0" cy="0"/>
        </a:xfrm>
      </p:grpSpPr>
      <p:sp>
        <p:nvSpPr>
          <p:cNvPr id="1048650" name="Slide Image Placeholder 1"/>
          <p:cNvSpPr>
            <a:spLocks noChangeAspect="1" noRot="1" noGrp="1" noEditPoints="1"/>
          </p:cNvSpPr>
          <p:nvPr>
            <p:ph type="sldImg"/>
          </p:nvPr>
        </p:nvSpPr>
        <p:spPr>
          <a:xfrm>
            <a:off x="381000" y="685800"/>
            <a:ext cx="6096000" cy="3429000"/>
          </a:xfrm>
          <a:prstGeom prst="rect"/>
        </p:spPr>
        <p:txBody>
          <a:bodyPr/>
          <a:p/>
        </p:txBody>
      </p:sp>
      <p:sp>
        <p:nvSpPr>
          <p:cNvPr id="1048651" name="Text Placeholder 2"/>
          <p:cNvSpPr>
            <a:spLocks noGrp="1" noEditPoints="1"/>
          </p:cNvSpPr>
          <p:nvPr>
            <p:ph type="body" idx="3"/>
          </p:nvPr>
        </p:nvSpPr>
        <p:spPr>
          <a:prstGeom prst="rect"/>
        </p:spPr>
        <p:txBody>
          <a:bodyPr/>
          <a:p>
            <a:endParaRPr lang="en-US"/>
          </a:p>
        </p:txBody>
      </p:sp>
      <p:sp>
        <p:nvSpPr>
          <p:cNvPr id="1048652" name="Slide Number Placeholder 3"/>
          <p:cNvSpPr>
            <a:spLocks noGrp="1" noEditPoints="1"/>
          </p:cNvSpPr>
          <p:nvPr>
            <p:ph type="sldNum" sz="quarter" idx="5"/>
          </p:nvPr>
        </p:nvSpPr>
        <p:spPr>
          <a:prstGeom prst="rect"/>
        </p:spPr>
        <p:txBody>
          <a:bodyPr/>
          <a:p>
            <a:fld id="{7064CCE2-39D6-42B6-A72E-327555885C30}" type="slidenum">
              <a:rPr lang="en-US" smtClean="0"/>
              <a:t>12</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21" name=""/>
        <p:cNvGrpSpPr/>
        <p:nvPr/>
      </p:nvGrpSpPr>
      <p:grpSpPr>
        <a:xfrm>
          <a:off x="0" y="0"/>
          <a:ext cx="0" cy="0"/>
          <a:chOff x="0" y="0"/>
          <a:chExt cx="0" cy="0"/>
        </a:xfrm>
      </p:grpSpPr>
      <p:sp>
        <p:nvSpPr>
          <p:cNvPr id="1048655" name="Slide Image Placeholder 1"/>
          <p:cNvSpPr>
            <a:spLocks noChangeAspect="1" noRot="1" noGrp="1" noEditPoints="1"/>
          </p:cNvSpPr>
          <p:nvPr>
            <p:ph type="sldImg"/>
          </p:nvPr>
        </p:nvSpPr>
        <p:spPr>
          <a:xfrm>
            <a:off x="381000" y="685800"/>
            <a:ext cx="6096000" cy="3429000"/>
          </a:xfrm>
          <a:prstGeom prst="rect"/>
        </p:spPr>
        <p:txBody>
          <a:bodyPr/>
          <a:p/>
        </p:txBody>
      </p:sp>
      <p:sp>
        <p:nvSpPr>
          <p:cNvPr id="1048656" name="Text Placeholder 2"/>
          <p:cNvSpPr>
            <a:spLocks noGrp="1" noEditPoints="1"/>
          </p:cNvSpPr>
          <p:nvPr>
            <p:ph type="body" idx="3"/>
          </p:nvPr>
        </p:nvSpPr>
        <p:spPr>
          <a:prstGeom prst="rect"/>
        </p:spPr>
        <p:txBody>
          <a:bodyPr/>
          <a:p>
            <a:endParaRPr lang="en-US"/>
          </a:p>
        </p:txBody>
      </p:sp>
      <p:sp>
        <p:nvSpPr>
          <p:cNvPr id="1048657" name="Slide Number Placeholder 3"/>
          <p:cNvSpPr>
            <a:spLocks noGrp="1" noEditPoints="1"/>
          </p:cNvSpPr>
          <p:nvPr>
            <p:ph type="sldNum" sz="quarter" idx="5"/>
          </p:nvPr>
        </p:nvSpPr>
        <p:spPr>
          <a:prstGeom prst="rect"/>
        </p:spPr>
        <p:txBody>
          <a:bodyPr/>
          <a:p>
            <a:fld id="{8E77A5E5-CC1A-4159-B8CE-B5A86ACEE5FA}" type="slidenum">
              <a:rPr lang="en-US" smtClean="0"/>
              <a:t>13</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24" name=""/>
        <p:cNvGrpSpPr/>
        <p:nvPr/>
      </p:nvGrpSpPr>
      <p:grpSpPr>
        <a:xfrm>
          <a:off x="0" y="0"/>
          <a:ext cx="0" cy="0"/>
          <a:chOff x="0" y="0"/>
          <a:chExt cx="0" cy="0"/>
        </a:xfrm>
      </p:grpSpPr>
      <p:sp>
        <p:nvSpPr>
          <p:cNvPr id="1048660" name="Slide Image Placeholder 1"/>
          <p:cNvSpPr>
            <a:spLocks noChangeAspect="1" noRot="1" noGrp="1" noEditPoints="1"/>
          </p:cNvSpPr>
          <p:nvPr>
            <p:ph type="sldImg"/>
          </p:nvPr>
        </p:nvSpPr>
        <p:spPr>
          <a:xfrm>
            <a:off x="381000" y="685800"/>
            <a:ext cx="6096000" cy="3429000"/>
          </a:xfrm>
          <a:prstGeom prst="rect"/>
        </p:spPr>
        <p:txBody>
          <a:bodyPr/>
          <a:p/>
        </p:txBody>
      </p:sp>
      <p:sp>
        <p:nvSpPr>
          <p:cNvPr id="1048661" name="Text Placeholder 2"/>
          <p:cNvSpPr>
            <a:spLocks noGrp="1" noEditPoints="1"/>
          </p:cNvSpPr>
          <p:nvPr>
            <p:ph type="body" idx="3"/>
          </p:nvPr>
        </p:nvSpPr>
        <p:spPr>
          <a:prstGeom prst="rect"/>
        </p:spPr>
        <p:txBody>
          <a:bodyPr/>
          <a:p>
            <a:endParaRPr lang="en-US"/>
          </a:p>
        </p:txBody>
      </p:sp>
      <p:sp>
        <p:nvSpPr>
          <p:cNvPr id="1048662" name="Slide Number Placeholder 3"/>
          <p:cNvSpPr>
            <a:spLocks noGrp="1" noEditPoints="1"/>
          </p:cNvSpPr>
          <p:nvPr>
            <p:ph type="sldNum" sz="quarter" idx="5"/>
          </p:nvPr>
        </p:nvSpPr>
        <p:spPr>
          <a:prstGeom prst="rect"/>
        </p:spPr>
        <p:txBody>
          <a:bodyPr/>
          <a:p>
            <a:fld id="{EA53379E-E17B-4FF3-AD6A-333C206027E2}" type="slidenum">
              <a:rPr lang="en-US" smtClean="0"/>
              <a:t>14</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27" name=""/>
        <p:cNvGrpSpPr/>
        <p:nvPr/>
      </p:nvGrpSpPr>
      <p:grpSpPr>
        <a:xfrm>
          <a:off x="0" y="0"/>
          <a:ext cx="0" cy="0"/>
          <a:chOff x="0" y="0"/>
          <a:chExt cx="0" cy="0"/>
        </a:xfrm>
      </p:grpSpPr>
      <p:sp>
        <p:nvSpPr>
          <p:cNvPr id="1048666" name="Slide Image Placeholder 1"/>
          <p:cNvSpPr>
            <a:spLocks noChangeAspect="1" noRot="1" noGrp="1" noEditPoints="1"/>
          </p:cNvSpPr>
          <p:nvPr>
            <p:ph type="sldImg"/>
          </p:nvPr>
        </p:nvSpPr>
        <p:spPr>
          <a:xfrm>
            <a:off x="381000" y="685800"/>
            <a:ext cx="6096000" cy="3429000"/>
          </a:xfrm>
          <a:prstGeom prst="rect"/>
        </p:spPr>
        <p:txBody>
          <a:bodyPr/>
          <a:p/>
        </p:txBody>
      </p:sp>
      <p:sp>
        <p:nvSpPr>
          <p:cNvPr id="1048667" name="Text Placeholder 2"/>
          <p:cNvSpPr>
            <a:spLocks noGrp="1" noEditPoints="1"/>
          </p:cNvSpPr>
          <p:nvPr>
            <p:ph type="body" idx="3"/>
          </p:nvPr>
        </p:nvSpPr>
        <p:spPr>
          <a:prstGeom prst="rect"/>
        </p:spPr>
        <p:txBody>
          <a:bodyPr/>
          <a:p>
            <a:endParaRPr lang="en-US"/>
          </a:p>
        </p:txBody>
      </p:sp>
      <p:sp>
        <p:nvSpPr>
          <p:cNvPr id="1048668" name="Slide Number Placeholder 3"/>
          <p:cNvSpPr>
            <a:spLocks noGrp="1" noEditPoints="1"/>
          </p:cNvSpPr>
          <p:nvPr>
            <p:ph type="sldNum" sz="quarter" idx="5"/>
          </p:nvPr>
        </p:nvSpPr>
        <p:spPr>
          <a:prstGeom prst="rect"/>
        </p:spPr>
        <p:txBody>
          <a:bodyPr/>
          <a:p>
            <a:fld id="{8C64EF87-AA77-41C5-BE35-1CCD30612CC7}" type="slidenum">
              <a:rPr lang="en-US" smtClean="0"/>
              <a:t>15</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30" name=""/>
        <p:cNvGrpSpPr/>
        <p:nvPr/>
      </p:nvGrpSpPr>
      <p:grpSpPr>
        <a:xfrm>
          <a:off x="0" y="0"/>
          <a:ext cx="0" cy="0"/>
          <a:chOff x="0" y="0"/>
          <a:chExt cx="0" cy="0"/>
        </a:xfrm>
      </p:grpSpPr>
      <p:sp>
        <p:nvSpPr>
          <p:cNvPr id="1048672" name="Slide Image Placeholder 1"/>
          <p:cNvSpPr>
            <a:spLocks noChangeAspect="1" noRot="1" noGrp="1" noEditPoints="1"/>
          </p:cNvSpPr>
          <p:nvPr>
            <p:ph type="sldImg"/>
          </p:nvPr>
        </p:nvSpPr>
        <p:spPr>
          <a:xfrm>
            <a:off x="381000" y="685800"/>
            <a:ext cx="6096000" cy="3429000"/>
          </a:xfrm>
          <a:prstGeom prst="rect"/>
        </p:spPr>
        <p:txBody>
          <a:bodyPr/>
          <a:p/>
        </p:txBody>
      </p:sp>
      <p:sp>
        <p:nvSpPr>
          <p:cNvPr id="1048673" name="Text Placeholder 2"/>
          <p:cNvSpPr>
            <a:spLocks noGrp="1" noEditPoints="1"/>
          </p:cNvSpPr>
          <p:nvPr>
            <p:ph type="body" idx="3"/>
          </p:nvPr>
        </p:nvSpPr>
        <p:spPr>
          <a:prstGeom prst="rect"/>
        </p:spPr>
        <p:txBody>
          <a:bodyPr/>
          <a:p>
            <a:endParaRPr lang="en-US"/>
          </a:p>
        </p:txBody>
      </p:sp>
      <p:sp>
        <p:nvSpPr>
          <p:cNvPr id="1048674" name="Slide Number Placeholder 3"/>
          <p:cNvSpPr>
            <a:spLocks noGrp="1" noEditPoints="1"/>
          </p:cNvSpPr>
          <p:nvPr>
            <p:ph type="sldNum" sz="quarter" idx="5"/>
          </p:nvPr>
        </p:nvSpPr>
        <p:spPr>
          <a:prstGeom prst="rect"/>
        </p:spPr>
        <p:txBody>
          <a:bodyPr/>
          <a:p>
            <a:fld id="{4D3B5473-1534-4D96-BF0C-BFEBB41B6D14}" type="slidenum">
              <a:rPr lang="en-US" smtClean="0"/>
              <a:t>16</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33" name=""/>
        <p:cNvGrpSpPr/>
        <p:nvPr/>
      </p:nvGrpSpPr>
      <p:grpSpPr>
        <a:xfrm>
          <a:off x="0" y="0"/>
          <a:ext cx="0" cy="0"/>
          <a:chOff x="0" y="0"/>
          <a:chExt cx="0" cy="0"/>
        </a:xfrm>
      </p:grpSpPr>
      <p:sp>
        <p:nvSpPr>
          <p:cNvPr id="1048677" name="Slide Image Placeholder 1"/>
          <p:cNvSpPr>
            <a:spLocks noChangeAspect="1" noRot="1" noGrp="1" noEditPoints="1"/>
          </p:cNvSpPr>
          <p:nvPr>
            <p:ph type="sldImg"/>
          </p:nvPr>
        </p:nvSpPr>
        <p:spPr>
          <a:xfrm>
            <a:off x="381000" y="685800"/>
            <a:ext cx="6096000" cy="3429000"/>
          </a:xfrm>
          <a:prstGeom prst="rect"/>
        </p:spPr>
        <p:txBody>
          <a:bodyPr/>
          <a:p/>
        </p:txBody>
      </p:sp>
      <p:sp>
        <p:nvSpPr>
          <p:cNvPr id="1048678" name="Text Placeholder 2"/>
          <p:cNvSpPr>
            <a:spLocks noGrp="1" noEditPoints="1"/>
          </p:cNvSpPr>
          <p:nvPr>
            <p:ph type="body" idx="3"/>
          </p:nvPr>
        </p:nvSpPr>
        <p:spPr>
          <a:prstGeom prst="rect"/>
        </p:spPr>
        <p:txBody>
          <a:bodyPr/>
          <a:p>
            <a:endParaRPr lang="en-US"/>
          </a:p>
        </p:txBody>
      </p:sp>
      <p:sp>
        <p:nvSpPr>
          <p:cNvPr id="1048679" name="Slide Number Placeholder 3"/>
          <p:cNvSpPr>
            <a:spLocks noGrp="1" noEditPoints="1"/>
          </p:cNvSpPr>
          <p:nvPr>
            <p:ph type="sldNum" sz="quarter" idx="5"/>
          </p:nvPr>
        </p:nvSpPr>
        <p:spPr>
          <a:prstGeom prst="rect"/>
        </p:spPr>
        <p:txBody>
          <a:bodyPr/>
          <a:p>
            <a:fld id="{8E6163A9-1E62-431E-9217-3E140225B862}" type="slidenum">
              <a:rPr lang="en-US" smtClean="0"/>
              <a:t>17</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36" name=""/>
        <p:cNvGrpSpPr/>
        <p:nvPr/>
      </p:nvGrpSpPr>
      <p:grpSpPr>
        <a:xfrm>
          <a:off x="0" y="0"/>
          <a:ext cx="0" cy="0"/>
          <a:chOff x="0" y="0"/>
          <a:chExt cx="0" cy="0"/>
        </a:xfrm>
      </p:grpSpPr>
      <p:sp>
        <p:nvSpPr>
          <p:cNvPr id="1048682" name="Slide Image Placeholder 1"/>
          <p:cNvSpPr>
            <a:spLocks noChangeAspect="1" noRot="1" noGrp="1" noEditPoints="1"/>
          </p:cNvSpPr>
          <p:nvPr>
            <p:ph type="sldImg"/>
          </p:nvPr>
        </p:nvSpPr>
        <p:spPr>
          <a:xfrm>
            <a:off x="381000" y="685800"/>
            <a:ext cx="6096000" cy="3429000"/>
          </a:xfrm>
          <a:prstGeom prst="rect"/>
        </p:spPr>
        <p:txBody>
          <a:bodyPr/>
          <a:p/>
        </p:txBody>
      </p:sp>
      <p:sp>
        <p:nvSpPr>
          <p:cNvPr id="1048683" name="Text Placeholder 2"/>
          <p:cNvSpPr>
            <a:spLocks noGrp="1" noEditPoints="1"/>
          </p:cNvSpPr>
          <p:nvPr>
            <p:ph type="body" idx="3"/>
          </p:nvPr>
        </p:nvSpPr>
        <p:spPr>
          <a:prstGeom prst="rect"/>
        </p:spPr>
        <p:txBody>
          <a:bodyPr/>
          <a:p>
            <a:endParaRPr lang="en-US"/>
          </a:p>
        </p:txBody>
      </p:sp>
      <p:sp>
        <p:nvSpPr>
          <p:cNvPr id="1048684" name="Slide Number Placeholder 3"/>
          <p:cNvSpPr>
            <a:spLocks noGrp="1" noEditPoints="1"/>
          </p:cNvSpPr>
          <p:nvPr>
            <p:ph type="sldNum" sz="quarter" idx="5"/>
          </p:nvPr>
        </p:nvSpPr>
        <p:spPr>
          <a:prstGeom prst="rect"/>
        </p:spPr>
        <p:txBody>
          <a:bodyPr/>
          <a:p>
            <a:fld id="{28D0FE4B-4DC1-4028-BEEE-065EF094DD75}" type="slidenum">
              <a:rPr lang="en-US" smtClean="0"/>
              <a:t>18</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39" name=""/>
        <p:cNvGrpSpPr/>
        <p:nvPr/>
      </p:nvGrpSpPr>
      <p:grpSpPr>
        <a:xfrm>
          <a:off x="0" y="0"/>
          <a:ext cx="0" cy="0"/>
          <a:chOff x="0" y="0"/>
          <a:chExt cx="0" cy="0"/>
        </a:xfrm>
      </p:grpSpPr>
      <p:sp>
        <p:nvSpPr>
          <p:cNvPr id="1048687" name="Slide Image Placeholder 1"/>
          <p:cNvSpPr>
            <a:spLocks noChangeAspect="1" noRot="1" noGrp="1" noEditPoints="1"/>
          </p:cNvSpPr>
          <p:nvPr>
            <p:ph type="sldImg"/>
          </p:nvPr>
        </p:nvSpPr>
        <p:spPr>
          <a:xfrm>
            <a:off x="381000" y="685800"/>
            <a:ext cx="6096000" cy="3429000"/>
          </a:xfrm>
          <a:prstGeom prst="rect"/>
        </p:spPr>
        <p:txBody>
          <a:bodyPr/>
          <a:p/>
        </p:txBody>
      </p:sp>
      <p:sp>
        <p:nvSpPr>
          <p:cNvPr id="1048688" name="Text Placeholder 2"/>
          <p:cNvSpPr>
            <a:spLocks noGrp="1" noEditPoints="1"/>
          </p:cNvSpPr>
          <p:nvPr>
            <p:ph type="body" idx="3"/>
          </p:nvPr>
        </p:nvSpPr>
        <p:spPr>
          <a:prstGeom prst="rect"/>
        </p:spPr>
        <p:txBody>
          <a:bodyPr/>
          <a:p>
            <a:endParaRPr lang="en-US"/>
          </a:p>
        </p:txBody>
      </p:sp>
      <p:sp>
        <p:nvSpPr>
          <p:cNvPr id="1048689" name="Slide Number Placeholder 3"/>
          <p:cNvSpPr>
            <a:spLocks noGrp="1" noEditPoints="1"/>
          </p:cNvSpPr>
          <p:nvPr>
            <p:ph type="sldNum" sz="quarter" idx="5"/>
          </p:nvPr>
        </p:nvSpPr>
        <p:spPr>
          <a:prstGeom prst="rect"/>
        </p:spPr>
        <p:txBody>
          <a:bodyPr/>
          <a:p>
            <a:fld id="{60048064-3490-4B10-9AB7-50945EBC7954}" type="slidenum">
              <a:rPr lang="en-US" smtClean="0"/>
              <a:t>19</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88" name=""/>
        <p:cNvGrpSpPr/>
        <p:nvPr/>
      </p:nvGrpSpPr>
      <p:grpSpPr>
        <a:xfrm>
          <a:off x="0" y="0"/>
          <a:ext cx="0" cy="0"/>
          <a:chOff x="0" y="0"/>
          <a:chExt cx="0" cy="0"/>
        </a:xfrm>
      </p:grpSpPr>
      <p:sp>
        <p:nvSpPr>
          <p:cNvPr id="1048598" name="Slide Image Placeholder 1"/>
          <p:cNvSpPr>
            <a:spLocks noChangeAspect="1" noRot="1" noGrp="1" noEditPoints="1"/>
          </p:cNvSpPr>
          <p:nvPr>
            <p:ph type="sldImg"/>
          </p:nvPr>
        </p:nvSpPr>
        <p:spPr>
          <a:xfrm>
            <a:off x="381000" y="685800"/>
            <a:ext cx="6096000" cy="3429000"/>
          </a:xfrm>
          <a:prstGeom prst="rect"/>
        </p:spPr>
        <p:txBody>
          <a:bodyPr/>
          <a:p/>
        </p:txBody>
      </p:sp>
      <p:sp>
        <p:nvSpPr>
          <p:cNvPr id="1048599" name="Text Placeholder 2"/>
          <p:cNvSpPr>
            <a:spLocks noGrp="1" noEditPoints="1"/>
          </p:cNvSpPr>
          <p:nvPr>
            <p:ph type="body" idx="3"/>
          </p:nvPr>
        </p:nvSpPr>
        <p:spPr>
          <a:prstGeom prst="rect"/>
        </p:spPr>
        <p:txBody>
          <a:bodyPr/>
          <a:p>
            <a:endParaRPr lang="en-US"/>
          </a:p>
        </p:txBody>
      </p:sp>
      <p:sp>
        <p:nvSpPr>
          <p:cNvPr id="1048600" name="Slide Number Placeholder 3"/>
          <p:cNvSpPr>
            <a:spLocks noGrp="1" noEditPoints="1"/>
          </p:cNvSpPr>
          <p:nvPr>
            <p:ph type="sldNum" sz="quarter" idx="5"/>
          </p:nvPr>
        </p:nvSpPr>
        <p:spPr>
          <a:prstGeom prst="rect"/>
        </p:spPr>
        <p:txBody>
          <a:bodyPr/>
          <a:p>
            <a:fld id="{EFAFECF3-93B8-495D-81A0-CDE740D2FEA2}" type="slidenum">
              <a:rPr lang="en-US" smtClean="0"/>
              <a:t>2</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42" name=""/>
        <p:cNvGrpSpPr/>
        <p:nvPr/>
      </p:nvGrpSpPr>
      <p:grpSpPr>
        <a:xfrm>
          <a:off x="0" y="0"/>
          <a:ext cx="0" cy="0"/>
          <a:chOff x="0" y="0"/>
          <a:chExt cx="0" cy="0"/>
        </a:xfrm>
      </p:grpSpPr>
      <p:sp>
        <p:nvSpPr>
          <p:cNvPr id="1048692" name="Slide Image Placeholder 1"/>
          <p:cNvSpPr>
            <a:spLocks noChangeAspect="1" noRot="1" noGrp="1" noEditPoints="1"/>
          </p:cNvSpPr>
          <p:nvPr>
            <p:ph type="sldImg"/>
          </p:nvPr>
        </p:nvSpPr>
        <p:spPr>
          <a:xfrm>
            <a:off x="381000" y="685800"/>
            <a:ext cx="6096000" cy="3429000"/>
          </a:xfrm>
          <a:prstGeom prst="rect"/>
        </p:spPr>
        <p:txBody>
          <a:bodyPr/>
          <a:p/>
        </p:txBody>
      </p:sp>
      <p:sp>
        <p:nvSpPr>
          <p:cNvPr id="1048693" name="Text Placeholder 2"/>
          <p:cNvSpPr>
            <a:spLocks noGrp="1" noEditPoints="1"/>
          </p:cNvSpPr>
          <p:nvPr>
            <p:ph type="body" idx="3"/>
          </p:nvPr>
        </p:nvSpPr>
        <p:spPr>
          <a:prstGeom prst="rect"/>
        </p:spPr>
        <p:txBody>
          <a:bodyPr/>
          <a:p>
            <a:endParaRPr lang="en-US"/>
          </a:p>
        </p:txBody>
      </p:sp>
      <p:sp>
        <p:nvSpPr>
          <p:cNvPr id="1048694" name="Slide Number Placeholder 3"/>
          <p:cNvSpPr>
            <a:spLocks noGrp="1" noEditPoints="1"/>
          </p:cNvSpPr>
          <p:nvPr>
            <p:ph type="sldNum" sz="quarter" idx="5"/>
          </p:nvPr>
        </p:nvSpPr>
        <p:spPr>
          <a:prstGeom prst="rect"/>
        </p:spPr>
        <p:txBody>
          <a:bodyPr/>
          <a:p>
            <a:fld id="{351C3205-852D-4CDA-9E0C-65063CC83EBD}" type="slidenum">
              <a:rPr lang="en-US" smtClean="0"/>
              <a:t>20</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45" name=""/>
        <p:cNvGrpSpPr/>
        <p:nvPr/>
      </p:nvGrpSpPr>
      <p:grpSpPr>
        <a:xfrm>
          <a:off x="0" y="0"/>
          <a:ext cx="0" cy="0"/>
          <a:chOff x="0" y="0"/>
          <a:chExt cx="0" cy="0"/>
        </a:xfrm>
      </p:grpSpPr>
      <p:sp>
        <p:nvSpPr>
          <p:cNvPr id="1048697" name="Slide Image Placeholder 1"/>
          <p:cNvSpPr>
            <a:spLocks noChangeAspect="1" noRot="1" noGrp="1" noEditPoints="1"/>
          </p:cNvSpPr>
          <p:nvPr>
            <p:ph type="sldImg"/>
          </p:nvPr>
        </p:nvSpPr>
        <p:spPr>
          <a:xfrm>
            <a:off x="381000" y="685800"/>
            <a:ext cx="6096000" cy="3429000"/>
          </a:xfrm>
          <a:prstGeom prst="rect"/>
        </p:spPr>
        <p:txBody>
          <a:bodyPr/>
          <a:p/>
        </p:txBody>
      </p:sp>
      <p:sp>
        <p:nvSpPr>
          <p:cNvPr id="1048698" name="Text Placeholder 2"/>
          <p:cNvSpPr>
            <a:spLocks noGrp="1" noEditPoints="1"/>
          </p:cNvSpPr>
          <p:nvPr>
            <p:ph type="body" idx="3"/>
          </p:nvPr>
        </p:nvSpPr>
        <p:spPr>
          <a:prstGeom prst="rect"/>
        </p:spPr>
        <p:txBody>
          <a:bodyPr/>
          <a:p>
            <a:endParaRPr lang="en-US"/>
          </a:p>
        </p:txBody>
      </p:sp>
      <p:sp>
        <p:nvSpPr>
          <p:cNvPr id="1048699" name="Slide Number Placeholder 3"/>
          <p:cNvSpPr>
            <a:spLocks noGrp="1" noEditPoints="1"/>
          </p:cNvSpPr>
          <p:nvPr>
            <p:ph type="sldNum" sz="quarter" idx="5"/>
          </p:nvPr>
        </p:nvSpPr>
        <p:spPr>
          <a:prstGeom prst="rect"/>
        </p:spPr>
        <p:txBody>
          <a:bodyPr/>
          <a:p>
            <a:fld id="{1016AAB2-067F-4E16-B660-82208BF837B8}" type="slidenum">
              <a:rPr lang="en-US" smtClean="0"/>
              <a:t>21</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48" name=""/>
        <p:cNvGrpSpPr/>
        <p:nvPr/>
      </p:nvGrpSpPr>
      <p:grpSpPr>
        <a:xfrm>
          <a:off x="0" y="0"/>
          <a:ext cx="0" cy="0"/>
          <a:chOff x="0" y="0"/>
          <a:chExt cx="0" cy="0"/>
        </a:xfrm>
      </p:grpSpPr>
      <p:sp>
        <p:nvSpPr>
          <p:cNvPr id="1048702" name="Slide Image Placeholder 1"/>
          <p:cNvSpPr>
            <a:spLocks noChangeAspect="1" noRot="1" noGrp="1" noEditPoints="1"/>
          </p:cNvSpPr>
          <p:nvPr>
            <p:ph type="sldImg"/>
          </p:nvPr>
        </p:nvSpPr>
        <p:spPr>
          <a:xfrm>
            <a:off x="381000" y="685800"/>
            <a:ext cx="6096000" cy="3429000"/>
          </a:xfrm>
          <a:prstGeom prst="rect"/>
        </p:spPr>
        <p:txBody>
          <a:bodyPr/>
          <a:p/>
        </p:txBody>
      </p:sp>
      <p:sp>
        <p:nvSpPr>
          <p:cNvPr id="1048703" name="Text Placeholder 2"/>
          <p:cNvSpPr>
            <a:spLocks noGrp="1" noEditPoints="1"/>
          </p:cNvSpPr>
          <p:nvPr>
            <p:ph type="body" idx="3"/>
          </p:nvPr>
        </p:nvSpPr>
        <p:spPr>
          <a:prstGeom prst="rect"/>
        </p:spPr>
        <p:txBody>
          <a:bodyPr/>
          <a:p>
            <a:endParaRPr lang="en-US"/>
          </a:p>
        </p:txBody>
      </p:sp>
      <p:sp>
        <p:nvSpPr>
          <p:cNvPr id="1048704" name="Slide Number Placeholder 3"/>
          <p:cNvSpPr>
            <a:spLocks noGrp="1" noEditPoints="1"/>
          </p:cNvSpPr>
          <p:nvPr>
            <p:ph type="sldNum" sz="quarter" idx="5"/>
          </p:nvPr>
        </p:nvSpPr>
        <p:spPr>
          <a:prstGeom prst="rect"/>
        </p:spPr>
        <p:txBody>
          <a:bodyPr/>
          <a:p>
            <a:fld id="{F67B8F94-3C00-4475-BCA1-795B0F55D0C6}" type="slidenum">
              <a:rPr lang="en-US" smtClean="0"/>
              <a:t>22</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51" name=""/>
        <p:cNvGrpSpPr/>
        <p:nvPr/>
      </p:nvGrpSpPr>
      <p:grpSpPr>
        <a:xfrm>
          <a:off x="0" y="0"/>
          <a:ext cx="0" cy="0"/>
          <a:chOff x="0" y="0"/>
          <a:chExt cx="0" cy="0"/>
        </a:xfrm>
      </p:grpSpPr>
      <p:sp>
        <p:nvSpPr>
          <p:cNvPr id="1048707" name="Slide Image Placeholder 1"/>
          <p:cNvSpPr>
            <a:spLocks noChangeAspect="1" noRot="1" noGrp="1" noEditPoints="1"/>
          </p:cNvSpPr>
          <p:nvPr>
            <p:ph type="sldImg"/>
          </p:nvPr>
        </p:nvSpPr>
        <p:spPr>
          <a:xfrm>
            <a:off x="381000" y="685800"/>
            <a:ext cx="6096000" cy="3429000"/>
          </a:xfrm>
          <a:prstGeom prst="rect"/>
        </p:spPr>
        <p:txBody>
          <a:bodyPr/>
          <a:p/>
        </p:txBody>
      </p:sp>
      <p:sp>
        <p:nvSpPr>
          <p:cNvPr id="1048708" name="Text Placeholder 2"/>
          <p:cNvSpPr>
            <a:spLocks noGrp="1" noEditPoints="1"/>
          </p:cNvSpPr>
          <p:nvPr>
            <p:ph type="body" idx="3"/>
          </p:nvPr>
        </p:nvSpPr>
        <p:spPr>
          <a:prstGeom prst="rect"/>
        </p:spPr>
        <p:txBody>
          <a:bodyPr/>
          <a:p>
            <a:endParaRPr lang="en-US"/>
          </a:p>
        </p:txBody>
      </p:sp>
      <p:sp>
        <p:nvSpPr>
          <p:cNvPr id="1048709" name="Slide Number Placeholder 3"/>
          <p:cNvSpPr>
            <a:spLocks noGrp="1" noEditPoints="1"/>
          </p:cNvSpPr>
          <p:nvPr>
            <p:ph type="sldNum" sz="quarter" idx="5"/>
          </p:nvPr>
        </p:nvSpPr>
        <p:spPr>
          <a:prstGeom prst="rect"/>
        </p:spPr>
        <p:txBody>
          <a:bodyPr/>
          <a:p>
            <a:fld id="{8CAA53D0-3035-4589-B900-669547D298AE}" type="slidenum">
              <a:rPr lang="en-US" smtClean="0"/>
              <a:t>23</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54" name=""/>
        <p:cNvGrpSpPr/>
        <p:nvPr/>
      </p:nvGrpSpPr>
      <p:grpSpPr>
        <a:xfrm>
          <a:off x="0" y="0"/>
          <a:ext cx="0" cy="0"/>
          <a:chOff x="0" y="0"/>
          <a:chExt cx="0" cy="0"/>
        </a:xfrm>
      </p:grpSpPr>
      <p:sp>
        <p:nvSpPr>
          <p:cNvPr id="1048712" name="Slide Image Placeholder 1"/>
          <p:cNvSpPr>
            <a:spLocks noChangeAspect="1" noRot="1" noGrp="1" noEditPoints="1"/>
          </p:cNvSpPr>
          <p:nvPr>
            <p:ph type="sldImg"/>
          </p:nvPr>
        </p:nvSpPr>
        <p:spPr>
          <a:xfrm>
            <a:off x="381000" y="685800"/>
            <a:ext cx="6096000" cy="3429000"/>
          </a:xfrm>
          <a:prstGeom prst="rect"/>
        </p:spPr>
        <p:txBody>
          <a:bodyPr/>
          <a:p/>
        </p:txBody>
      </p:sp>
      <p:sp>
        <p:nvSpPr>
          <p:cNvPr id="1048713" name="Text Placeholder 2"/>
          <p:cNvSpPr>
            <a:spLocks noGrp="1" noEditPoints="1"/>
          </p:cNvSpPr>
          <p:nvPr>
            <p:ph type="body" idx="3"/>
          </p:nvPr>
        </p:nvSpPr>
        <p:spPr>
          <a:prstGeom prst="rect"/>
        </p:spPr>
        <p:txBody>
          <a:bodyPr/>
          <a:p>
            <a:endParaRPr lang="en-US"/>
          </a:p>
        </p:txBody>
      </p:sp>
      <p:sp>
        <p:nvSpPr>
          <p:cNvPr id="1048714" name="Slide Number Placeholder 3"/>
          <p:cNvSpPr>
            <a:spLocks noGrp="1" noEditPoints="1"/>
          </p:cNvSpPr>
          <p:nvPr>
            <p:ph type="sldNum" sz="quarter" idx="5"/>
          </p:nvPr>
        </p:nvSpPr>
        <p:spPr>
          <a:prstGeom prst="rect"/>
        </p:spPr>
        <p:txBody>
          <a:bodyPr/>
          <a:p>
            <a:fld id="{02F6B0EA-0EA9-4387-AE72-145A71D3263B}" type="slidenum">
              <a:rPr lang="en-US" smtClean="0"/>
              <a:t>24</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57" name=""/>
        <p:cNvGrpSpPr/>
        <p:nvPr/>
      </p:nvGrpSpPr>
      <p:grpSpPr>
        <a:xfrm>
          <a:off x="0" y="0"/>
          <a:ext cx="0" cy="0"/>
          <a:chOff x="0" y="0"/>
          <a:chExt cx="0" cy="0"/>
        </a:xfrm>
      </p:grpSpPr>
      <p:sp>
        <p:nvSpPr>
          <p:cNvPr id="1048717" name="Slide Image Placeholder 1"/>
          <p:cNvSpPr>
            <a:spLocks noChangeAspect="1" noRot="1" noGrp="1" noEditPoints="1"/>
          </p:cNvSpPr>
          <p:nvPr>
            <p:ph type="sldImg"/>
          </p:nvPr>
        </p:nvSpPr>
        <p:spPr>
          <a:xfrm>
            <a:off x="381000" y="685800"/>
            <a:ext cx="6096000" cy="3429000"/>
          </a:xfrm>
          <a:prstGeom prst="rect"/>
        </p:spPr>
        <p:txBody>
          <a:bodyPr/>
          <a:p/>
        </p:txBody>
      </p:sp>
      <p:sp>
        <p:nvSpPr>
          <p:cNvPr id="1048718" name="Text Placeholder 2"/>
          <p:cNvSpPr>
            <a:spLocks noGrp="1" noEditPoints="1"/>
          </p:cNvSpPr>
          <p:nvPr>
            <p:ph type="body" idx="3"/>
          </p:nvPr>
        </p:nvSpPr>
        <p:spPr>
          <a:prstGeom prst="rect"/>
        </p:spPr>
        <p:txBody>
          <a:bodyPr/>
          <a:p>
            <a:endParaRPr lang="en-US"/>
          </a:p>
        </p:txBody>
      </p:sp>
      <p:sp>
        <p:nvSpPr>
          <p:cNvPr id="1048719" name="Slide Number Placeholder 3"/>
          <p:cNvSpPr>
            <a:spLocks noGrp="1" noEditPoints="1"/>
          </p:cNvSpPr>
          <p:nvPr>
            <p:ph type="sldNum" sz="quarter" idx="5"/>
          </p:nvPr>
        </p:nvSpPr>
        <p:spPr>
          <a:prstGeom prst="rect"/>
        </p:spPr>
        <p:txBody>
          <a:bodyPr/>
          <a:p>
            <a:fld id="{40F495CE-C631-44FD-B860-0A5450C8860D}" type="slidenum">
              <a:rPr lang="en-US" smtClean="0"/>
              <a:t>25</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60" name=""/>
        <p:cNvGrpSpPr/>
        <p:nvPr/>
      </p:nvGrpSpPr>
      <p:grpSpPr>
        <a:xfrm>
          <a:off x="0" y="0"/>
          <a:ext cx="0" cy="0"/>
          <a:chOff x="0" y="0"/>
          <a:chExt cx="0" cy="0"/>
        </a:xfrm>
      </p:grpSpPr>
      <p:sp>
        <p:nvSpPr>
          <p:cNvPr id="1048722" name="Slide Image Placeholder 1"/>
          <p:cNvSpPr>
            <a:spLocks noChangeAspect="1" noRot="1" noGrp="1" noEditPoints="1"/>
          </p:cNvSpPr>
          <p:nvPr>
            <p:ph type="sldImg"/>
          </p:nvPr>
        </p:nvSpPr>
        <p:spPr>
          <a:xfrm>
            <a:off x="381000" y="685800"/>
            <a:ext cx="6096000" cy="3429000"/>
          </a:xfrm>
          <a:prstGeom prst="rect"/>
        </p:spPr>
        <p:txBody>
          <a:bodyPr/>
          <a:p/>
        </p:txBody>
      </p:sp>
      <p:sp>
        <p:nvSpPr>
          <p:cNvPr id="1048723" name="Text Placeholder 2"/>
          <p:cNvSpPr>
            <a:spLocks noGrp="1" noEditPoints="1"/>
          </p:cNvSpPr>
          <p:nvPr>
            <p:ph type="body" idx="3"/>
          </p:nvPr>
        </p:nvSpPr>
        <p:spPr>
          <a:prstGeom prst="rect"/>
        </p:spPr>
        <p:txBody>
          <a:bodyPr/>
          <a:p>
            <a:endParaRPr lang="en-US"/>
          </a:p>
        </p:txBody>
      </p:sp>
      <p:sp>
        <p:nvSpPr>
          <p:cNvPr id="1048724" name="Slide Number Placeholder 3"/>
          <p:cNvSpPr>
            <a:spLocks noGrp="1" noEditPoints="1"/>
          </p:cNvSpPr>
          <p:nvPr>
            <p:ph type="sldNum" sz="quarter" idx="5"/>
          </p:nvPr>
        </p:nvSpPr>
        <p:spPr>
          <a:prstGeom prst="rect"/>
        </p:spPr>
        <p:txBody>
          <a:bodyPr/>
          <a:p>
            <a:fld id="{214336B7-4E9E-414C-B18E-472C2A521F36}" type="slidenum">
              <a:rPr lang="en-US" smtClean="0"/>
              <a:t>26</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63" name=""/>
        <p:cNvGrpSpPr/>
        <p:nvPr/>
      </p:nvGrpSpPr>
      <p:grpSpPr>
        <a:xfrm>
          <a:off x="0" y="0"/>
          <a:ext cx="0" cy="0"/>
          <a:chOff x="0" y="0"/>
          <a:chExt cx="0" cy="0"/>
        </a:xfrm>
      </p:grpSpPr>
      <p:sp>
        <p:nvSpPr>
          <p:cNvPr id="1048727" name="Slide Image Placeholder 1"/>
          <p:cNvSpPr>
            <a:spLocks noChangeAspect="1" noRot="1" noGrp="1" noEditPoints="1"/>
          </p:cNvSpPr>
          <p:nvPr>
            <p:ph type="sldImg"/>
          </p:nvPr>
        </p:nvSpPr>
        <p:spPr>
          <a:xfrm>
            <a:off x="381000" y="685800"/>
            <a:ext cx="6096000" cy="3429000"/>
          </a:xfrm>
          <a:prstGeom prst="rect"/>
        </p:spPr>
        <p:txBody>
          <a:bodyPr/>
          <a:p/>
        </p:txBody>
      </p:sp>
      <p:sp>
        <p:nvSpPr>
          <p:cNvPr id="1048728" name="Text Placeholder 2"/>
          <p:cNvSpPr>
            <a:spLocks noGrp="1" noEditPoints="1"/>
          </p:cNvSpPr>
          <p:nvPr>
            <p:ph type="body" idx="3"/>
          </p:nvPr>
        </p:nvSpPr>
        <p:spPr>
          <a:prstGeom prst="rect"/>
        </p:spPr>
        <p:txBody>
          <a:bodyPr/>
          <a:p>
            <a:endParaRPr lang="en-US"/>
          </a:p>
        </p:txBody>
      </p:sp>
      <p:sp>
        <p:nvSpPr>
          <p:cNvPr id="1048729" name="Slide Number Placeholder 3"/>
          <p:cNvSpPr>
            <a:spLocks noGrp="1" noEditPoints="1"/>
          </p:cNvSpPr>
          <p:nvPr>
            <p:ph type="sldNum" sz="quarter" idx="5"/>
          </p:nvPr>
        </p:nvSpPr>
        <p:spPr>
          <a:prstGeom prst="rect"/>
        </p:spPr>
        <p:txBody>
          <a:bodyPr/>
          <a:p>
            <a:fld id="{05D0E8F7-504D-4469-BEB6-0E3F0B47C16E}" type="slidenum">
              <a:rPr lang="en-US" smtClean="0"/>
              <a:t>27</a:t>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66" name=""/>
        <p:cNvGrpSpPr/>
        <p:nvPr/>
      </p:nvGrpSpPr>
      <p:grpSpPr>
        <a:xfrm>
          <a:off x="0" y="0"/>
          <a:ext cx="0" cy="0"/>
          <a:chOff x="0" y="0"/>
          <a:chExt cx="0" cy="0"/>
        </a:xfrm>
      </p:grpSpPr>
      <p:sp>
        <p:nvSpPr>
          <p:cNvPr id="1048732" name="Slide Image Placeholder 1"/>
          <p:cNvSpPr>
            <a:spLocks noChangeAspect="1" noRot="1" noGrp="1" noEditPoints="1"/>
          </p:cNvSpPr>
          <p:nvPr>
            <p:ph type="sldImg"/>
          </p:nvPr>
        </p:nvSpPr>
        <p:spPr>
          <a:xfrm>
            <a:off x="381000" y="685800"/>
            <a:ext cx="6096000" cy="3429000"/>
          </a:xfrm>
          <a:prstGeom prst="rect"/>
        </p:spPr>
        <p:txBody>
          <a:bodyPr/>
          <a:p/>
        </p:txBody>
      </p:sp>
      <p:sp>
        <p:nvSpPr>
          <p:cNvPr id="1048733" name="Text Placeholder 2"/>
          <p:cNvSpPr>
            <a:spLocks noGrp="1" noEditPoints="1"/>
          </p:cNvSpPr>
          <p:nvPr>
            <p:ph type="body" idx="3"/>
          </p:nvPr>
        </p:nvSpPr>
        <p:spPr>
          <a:prstGeom prst="rect"/>
        </p:spPr>
        <p:txBody>
          <a:bodyPr/>
          <a:p>
            <a:endParaRPr lang="en-US"/>
          </a:p>
        </p:txBody>
      </p:sp>
      <p:sp>
        <p:nvSpPr>
          <p:cNvPr id="1048734" name="Slide Number Placeholder 3"/>
          <p:cNvSpPr>
            <a:spLocks noGrp="1" noEditPoints="1"/>
          </p:cNvSpPr>
          <p:nvPr>
            <p:ph type="sldNum" sz="quarter" idx="5"/>
          </p:nvPr>
        </p:nvSpPr>
        <p:spPr>
          <a:prstGeom prst="rect"/>
        </p:spPr>
        <p:txBody>
          <a:bodyPr/>
          <a:p>
            <a:fld id="{95D4CBD5-6C91-483B-BDDC-6A6FFA66B02A}" type="slidenum">
              <a:rPr lang="en-US" smtClean="0"/>
              <a:t>28</a:t>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69" name=""/>
        <p:cNvGrpSpPr/>
        <p:nvPr/>
      </p:nvGrpSpPr>
      <p:grpSpPr>
        <a:xfrm>
          <a:off x="0" y="0"/>
          <a:ext cx="0" cy="0"/>
          <a:chOff x="0" y="0"/>
          <a:chExt cx="0" cy="0"/>
        </a:xfrm>
      </p:grpSpPr>
      <p:sp>
        <p:nvSpPr>
          <p:cNvPr id="1048737" name="Slide Image Placeholder 1"/>
          <p:cNvSpPr>
            <a:spLocks noChangeAspect="1" noRot="1" noGrp="1" noEditPoints="1"/>
          </p:cNvSpPr>
          <p:nvPr>
            <p:ph type="sldImg"/>
          </p:nvPr>
        </p:nvSpPr>
        <p:spPr>
          <a:xfrm>
            <a:off x="381000" y="685800"/>
            <a:ext cx="6096000" cy="3429000"/>
          </a:xfrm>
          <a:prstGeom prst="rect"/>
        </p:spPr>
        <p:txBody>
          <a:bodyPr/>
          <a:p/>
        </p:txBody>
      </p:sp>
      <p:sp>
        <p:nvSpPr>
          <p:cNvPr id="1048738" name="Text Placeholder 2"/>
          <p:cNvSpPr>
            <a:spLocks noGrp="1" noEditPoints="1"/>
          </p:cNvSpPr>
          <p:nvPr>
            <p:ph type="body" idx="3"/>
          </p:nvPr>
        </p:nvSpPr>
        <p:spPr>
          <a:prstGeom prst="rect"/>
        </p:spPr>
        <p:txBody>
          <a:bodyPr/>
          <a:p>
            <a:endParaRPr lang="en-US"/>
          </a:p>
        </p:txBody>
      </p:sp>
      <p:sp>
        <p:nvSpPr>
          <p:cNvPr id="1048739" name="Slide Number Placeholder 3"/>
          <p:cNvSpPr>
            <a:spLocks noGrp="1" noEditPoints="1"/>
          </p:cNvSpPr>
          <p:nvPr>
            <p:ph type="sldNum" sz="quarter" idx="5"/>
          </p:nvPr>
        </p:nvSpPr>
        <p:spPr>
          <a:prstGeom prst="rect"/>
        </p:spPr>
        <p:txBody>
          <a:bodyPr/>
          <a:p>
            <a:fld id="{172BEA55-7B19-4297-81B0-811984343B96}" type="slidenum">
              <a:rPr lang="en-US" smtClean="0"/>
              <a:t>29</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91" name=""/>
        <p:cNvGrpSpPr/>
        <p:nvPr/>
      </p:nvGrpSpPr>
      <p:grpSpPr>
        <a:xfrm>
          <a:off x="0" y="0"/>
          <a:ext cx="0" cy="0"/>
          <a:chOff x="0" y="0"/>
          <a:chExt cx="0" cy="0"/>
        </a:xfrm>
      </p:grpSpPr>
      <p:sp>
        <p:nvSpPr>
          <p:cNvPr id="1048603" name="Slide Image Placeholder 1"/>
          <p:cNvSpPr>
            <a:spLocks noChangeAspect="1" noRot="1" noGrp="1" noEditPoints="1"/>
          </p:cNvSpPr>
          <p:nvPr>
            <p:ph type="sldImg"/>
          </p:nvPr>
        </p:nvSpPr>
        <p:spPr>
          <a:xfrm>
            <a:off x="381000" y="685800"/>
            <a:ext cx="6096000" cy="3429000"/>
          </a:xfrm>
          <a:prstGeom prst="rect"/>
        </p:spPr>
        <p:txBody>
          <a:bodyPr/>
          <a:p/>
        </p:txBody>
      </p:sp>
      <p:sp>
        <p:nvSpPr>
          <p:cNvPr id="1048604" name="Text Placeholder 2"/>
          <p:cNvSpPr>
            <a:spLocks noGrp="1" noEditPoints="1"/>
          </p:cNvSpPr>
          <p:nvPr>
            <p:ph type="body" idx="3"/>
          </p:nvPr>
        </p:nvSpPr>
        <p:spPr>
          <a:prstGeom prst="rect"/>
        </p:spPr>
        <p:txBody>
          <a:bodyPr/>
          <a:p>
            <a:endParaRPr lang="en-US"/>
          </a:p>
        </p:txBody>
      </p:sp>
      <p:sp>
        <p:nvSpPr>
          <p:cNvPr id="1048605" name="Slide Number Placeholder 3"/>
          <p:cNvSpPr>
            <a:spLocks noGrp="1" noEditPoints="1"/>
          </p:cNvSpPr>
          <p:nvPr>
            <p:ph type="sldNum" sz="quarter" idx="5"/>
          </p:nvPr>
        </p:nvSpPr>
        <p:spPr>
          <a:prstGeom prst="rect"/>
        </p:spPr>
        <p:txBody>
          <a:bodyPr/>
          <a:p>
            <a:fld id="{C17A6F12-A1E9-4CB2-9DDA-F8F88F363CEA}" type="slidenum">
              <a:rPr lang="en-US" smtClean="0"/>
              <a:t>3</a:t>
            </a:fld>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72" name=""/>
        <p:cNvGrpSpPr/>
        <p:nvPr/>
      </p:nvGrpSpPr>
      <p:grpSpPr>
        <a:xfrm>
          <a:off x="0" y="0"/>
          <a:ext cx="0" cy="0"/>
          <a:chOff x="0" y="0"/>
          <a:chExt cx="0" cy="0"/>
        </a:xfrm>
      </p:grpSpPr>
      <p:sp>
        <p:nvSpPr>
          <p:cNvPr id="1048742" name="Slide Image Placeholder 1"/>
          <p:cNvSpPr>
            <a:spLocks noChangeAspect="1" noRot="1" noGrp="1" noEditPoints="1"/>
          </p:cNvSpPr>
          <p:nvPr>
            <p:ph type="sldImg"/>
          </p:nvPr>
        </p:nvSpPr>
        <p:spPr>
          <a:xfrm>
            <a:off x="381000" y="685800"/>
            <a:ext cx="6096000" cy="3429000"/>
          </a:xfrm>
          <a:prstGeom prst="rect"/>
        </p:spPr>
        <p:txBody>
          <a:bodyPr/>
          <a:p/>
        </p:txBody>
      </p:sp>
      <p:sp>
        <p:nvSpPr>
          <p:cNvPr id="1048743" name="Text Placeholder 2"/>
          <p:cNvSpPr>
            <a:spLocks noGrp="1" noEditPoints="1"/>
          </p:cNvSpPr>
          <p:nvPr>
            <p:ph type="body" idx="3"/>
          </p:nvPr>
        </p:nvSpPr>
        <p:spPr>
          <a:prstGeom prst="rect"/>
        </p:spPr>
        <p:txBody>
          <a:bodyPr/>
          <a:p>
            <a:endParaRPr lang="en-US"/>
          </a:p>
        </p:txBody>
      </p:sp>
      <p:sp>
        <p:nvSpPr>
          <p:cNvPr id="1048744" name="Slide Number Placeholder 3"/>
          <p:cNvSpPr>
            <a:spLocks noGrp="1" noEditPoints="1"/>
          </p:cNvSpPr>
          <p:nvPr>
            <p:ph type="sldNum" sz="quarter" idx="5"/>
          </p:nvPr>
        </p:nvSpPr>
        <p:spPr>
          <a:prstGeom prst="rect"/>
        </p:spPr>
        <p:txBody>
          <a:bodyPr/>
          <a:p>
            <a:fld id="{4FB38D48-C4AC-459A-821E-02E474F4D7A8}" type="slidenum">
              <a:rPr lang="en-US" smtClean="0"/>
              <a:t>30</a:t>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75" name=""/>
        <p:cNvGrpSpPr/>
        <p:nvPr/>
      </p:nvGrpSpPr>
      <p:grpSpPr>
        <a:xfrm>
          <a:off x="0" y="0"/>
          <a:ext cx="0" cy="0"/>
          <a:chOff x="0" y="0"/>
          <a:chExt cx="0" cy="0"/>
        </a:xfrm>
      </p:grpSpPr>
      <p:sp>
        <p:nvSpPr>
          <p:cNvPr id="1048747" name="Slide Image Placeholder 1"/>
          <p:cNvSpPr>
            <a:spLocks noChangeAspect="1" noRot="1" noGrp="1" noEditPoints="1"/>
          </p:cNvSpPr>
          <p:nvPr>
            <p:ph type="sldImg"/>
          </p:nvPr>
        </p:nvSpPr>
        <p:spPr>
          <a:xfrm>
            <a:off x="381000" y="685800"/>
            <a:ext cx="6096000" cy="3429000"/>
          </a:xfrm>
          <a:prstGeom prst="rect"/>
        </p:spPr>
        <p:txBody>
          <a:bodyPr/>
          <a:p/>
        </p:txBody>
      </p:sp>
      <p:sp>
        <p:nvSpPr>
          <p:cNvPr id="1048748" name="Text Placeholder 2"/>
          <p:cNvSpPr>
            <a:spLocks noGrp="1" noEditPoints="1"/>
          </p:cNvSpPr>
          <p:nvPr>
            <p:ph type="body" idx="3"/>
          </p:nvPr>
        </p:nvSpPr>
        <p:spPr>
          <a:prstGeom prst="rect"/>
        </p:spPr>
        <p:txBody>
          <a:bodyPr/>
          <a:p>
            <a:endParaRPr lang="en-US"/>
          </a:p>
        </p:txBody>
      </p:sp>
      <p:sp>
        <p:nvSpPr>
          <p:cNvPr id="1048749" name="Slide Number Placeholder 3"/>
          <p:cNvSpPr>
            <a:spLocks noGrp="1" noEditPoints="1"/>
          </p:cNvSpPr>
          <p:nvPr>
            <p:ph type="sldNum" sz="quarter" idx="5"/>
          </p:nvPr>
        </p:nvSpPr>
        <p:spPr>
          <a:prstGeom prst="rect"/>
        </p:spPr>
        <p:txBody>
          <a:bodyPr/>
          <a:p>
            <a:fld id="{AD7646D1-F822-4A35-9706-804FAD2625F7}" type="slidenum">
              <a:rPr lang="en-US" smtClean="0"/>
              <a:t>31</a:t>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78" name=""/>
        <p:cNvGrpSpPr/>
        <p:nvPr/>
      </p:nvGrpSpPr>
      <p:grpSpPr>
        <a:xfrm>
          <a:off x="0" y="0"/>
          <a:ext cx="0" cy="0"/>
          <a:chOff x="0" y="0"/>
          <a:chExt cx="0" cy="0"/>
        </a:xfrm>
      </p:grpSpPr>
      <p:sp>
        <p:nvSpPr>
          <p:cNvPr id="1048752" name="Slide Image Placeholder 1"/>
          <p:cNvSpPr>
            <a:spLocks noChangeAspect="1" noRot="1" noGrp="1" noEditPoints="1"/>
          </p:cNvSpPr>
          <p:nvPr>
            <p:ph type="sldImg"/>
          </p:nvPr>
        </p:nvSpPr>
        <p:spPr>
          <a:xfrm>
            <a:off x="381000" y="685800"/>
            <a:ext cx="6096000" cy="3429000"/>
          </a:xfrm>
          <a:prstGeom prst="rect"/>
        </p:spPr>
        <p:txBody>
          <a:bodyPr/>
          <a:p/>
        </p:txBody>
      </p:sp>
      <p:sp>
        <p:nvSpPr>
          <p:cNvPr id="1048753" name="Text Placeholder 2"/>
          <p:cNvSpPr>
            <a:spLocks noGrp="1" noEditPoints="1"/>
          </p:cNvSpPr>
          <p:nvPr>
            <p:ph type="body" idx="3"/>
          </p:nvPr>
        </p:nvSpPr>
        <p:spPr>
          <a:prstGeom prst="rect"/>
        </p:spPr>
        <p:txBody>
          <a:bodyPr/>
          <a:p>
            <a:endParaRPr lang="en-US"/>
          </a:p>
        </p:txBody>
      </p:sp>
      <p:sp>
        <p:nvSpPr>
          <p:cNvPr id="1048754" name="Slide Number Placeholder 3"/>
          <p:cNvSpPr>
            <a:spLocks noGrp="1" noEditPoints="1"/>
          </p:cNvSpPr>
          <p:nvPr>
            <p:ph type="sldNum" sz="quarter" idx="5"/>
          </p:nvPr>
        </p:nvSpPr>
        <p:spPr>
          <a:prstGeom prst="rect"/>
        </p:spPr>
        <p:txBody>
          <a:bodyPr/>
          <a:p>
            <a:fld id="{4182C914-B9EE-4B14-A54A-296B75D6B949}" type="slidenum">
              <a:rPr lang="en-US" smtClean="0"/>
              <a:t>32</a:t>
            </a:fld>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81" name=""/>
        <p:cNvGrpSpPr/>
        <p:nvPr/>
      </p:nvGrpSpPr>
      <p:grpSpPr>
        <a:xfrm>
          <a:off x="0" y="0"/>
          <a:ext cx="0" cy="0"/>
          <a:chOff x="0" y="0"/>
          <a:chExt cx="0" cy="0"/>
        </a:xfrm>
      </p:grpSpPr>
      <p:sp>
        <p:nvSpPr>
          <p:cNvPr id="1048757" name="Slide Image Placeholder 1"/>
          <p:cNvSpPr>
            <a:spLocks noChangeAspect="1" noRot="1" noGrp="1" noEditPoints="1"/>
          </p:cNvSpPr>
          <p:nvPr>
            <p:ph type="sldImg"/>
          </p:nvPr>
        </p:nvSpPr>
        <p:spPr>
          <a:xfrm>
            <a:off x="381000" y="685800"/>
            <a:ext cx="6096000" cy="3429000"/>
          </a:xfrm>
          <a:prstGeom prst="rect"/>
        </p:spPr>
        <p:txBody>
          <a:bodyPr/>
          <a:p/>
        </p:txBody>
      </p:sp>
      <p:sp>
        <p:nvSpPr>
          <p:cNvPr id="1048758" name="Text Placeholder 2"/>
          <p:cNvSpPr>
            <a:spLocks noGrp="1" noEditPoints="1"/>
          </p:cNvSpPr>
          <p:nvPr>
            <p:ph type="body" idx="3"/>
          </p:nvPr>
        </p:nvSpPr>
        <p:spPr>
          <a:prstGeom prst="rect"/>
        </p:spPr>
        <p:txBody>
          <a:bodyPr/>
          <a:p>
            <a:endParaRPr lang="en-US"/>
          </a:p>
        </p:txBody>
      </p:sp>
      <p:sp>
        <p:nvSpPr>
          <p:cNvPr id="1048759" name="Slide Number Placeholder 3"/>
          <p:cNvSpPr>
            <a:spLocks noGrp="1" noEditPoints="1"/>
          </p:cNvSpPr>
          <p:nvPr>
            <p:ph type="sldNum" sz="quarter" idx="5"/>
          </p:nvPr>
        </p:nvSpPr>
        <p:spPr>
          <a:prstGeom prst="rect"/>
        </p:spPr>
        <p:txBody>
          <a:bodyPr/>
          <a:p>
            <a:fld id="{046678F9-21E1-4E52-9566-BF5E4AA7C5A2}" type="slidenum">
              <a:rPr lang="en-US" smtClean="0"/>
              <a:t>33</a:t>
            </a:fld>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84" name=""/>
        <p:cNvGrpSpPr/>
        <p:nvPr/>
      </p:nvGrpSpPr>
      <p:grpSpPr>
        <a:xfrm>
          <a:off x="0" y="0"/>
          <a:ext cx="0" cy="0"/>
          <a:chOff x="0" y="0"/>
          <a:chExt cx="0" cy="0"/>
        </a:xfrm>
      </p:grpSpPr>
      <p:sp>
        <p:nvSpPr>
          <p:cNvPr id="1048763" name="Slide Image Placeholder 1"/>
          <p:cNvSpPr>
            <a:spLocks noChangeAspect="1" noRot="1" noGrp="1" noEditPoints="1"/>
          </p:cNvSpPr>
          <p:nvPr>
            <p:ph type="sldImg"/>
          </p:nvPr>
        </p:nvSpPr>
        <p:spPr>
          <a:xfrm>
            <a:off x="381000" y="685800"/>
            <a:ext cx="6096000" cy="3429000"/>
          </a:xfrm>
          <a:prstGeom prst="rect"/>
        </p:spPr>
        <p:txBody>
          <a:bodyPr/>
          <a:p/>
        </p:txBody>
      </p:sp>
      <p:sp>
        <p:nvSpPr>
          <p:cNvPr id="1048764" name="Text Placeholder 2"/>
          <p:cNvSpPr>
            <a:spLocks noGrp="1" noEditPoints="1"/>
          </p:cNvSpPr>
          <p:nvPr>
            <p:ph type="body" idx="3"/>
          </p:nvPr>
        </p:nvSpPr>
        <p:spPr>
          <a:prstGeom prst="rect"/>
        </p:spPr>
        <p:txBody>
          <a:bodyPr/>
          <a:p>
            <a:endParaRPr lang="en-US"/>
          </a:p>
        </p:txBody>
      </p:sp>
      <p:sp>
        <p:nvSpPr>
          <p:cNvPr id="1048765" name="Slide Number Placeholder 3"/>
          <p:cNvSpPr>
            <a:spLocks noGrp="1" noEditPoints="1"/>
          </p:cNvSpPr>
          <p:nvPr>
            <p:ph type="sldNum" sz="quarter" idx="5"/>
          </p:nvPr>
        </p:nvSpPr>
        <p:spPr>
          <a:prstGeom prst="rect"/>
        </p:spPr>
        <p:txBody>
          <a:bodyPr/>
          <a:p>
            <a:fld id="{B47485A9-CEC9-4A40-A61A-6EB20B725A30}" type="slidenum">
              <a:rPr lang="en-US" smtClean="0"/>
              <a:t>34</a:t>
            </a:fld>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87" name=""/>
        <p:cNvGrpSpPr/>
        <p:nvPr/>
      </p:nvGrpSpPr>
      <p:grpSpPr>
        <a:xfrm>
          <a:off x="0" y="0"/>
          <a:ext cx="0" cy="0"/>
          <a:chOff x="0" y="0"/>
          <a:chExt cx="0" cy="0"/>
        </a:xfrm>
      </p:grpSpPr>
      <p:sp>
        <p:nvSpPr>
          <p:cNvPr id="1048768" name="Slide Image Placeholder 1"/>
          <p:cNvSpPr>
            <a:spLocks noChangeAspect="1" noRot="1" noGrp="1" noEditPoints="1"/>
          </p:cNvSpPr>
          <p:nvPr>
            <p:ph type="sldImg"/>
          </p:nvPr>
        </p:nvSpPr>
        <p:spPr>
          <a:xfrm>
            <a:off x="381000" y="685800"/>
            <a:ext cx="6096000" cy="3429000"/>
          </a:xfrm>
          <a:prstGeom prst="rect"/>
        </p:spPr>
        <p:txBody>
          <a:bodyPr/>
          <a:p/>
        </p:txBody>
      </p:sp>
      <p:sp>
        <p:nvSpPr>
          <p:cNvPr id="1048769" name="Text Placeholder 2"/>
          <p:cNvSpPr>
            <a:spLocks noGrp="1" noEditPoints="1"/>
          </p:cNvSpPr>
          <p:nvPr>
            <p:ph type="body" idx="3"/>
          </p:nvPr>
        </p:nvSpPr>
        <p:spPr>
          <a:prstGeom prst="rect"/>
        </p:spPr>
        <p:txBody>
          <a:bodyPr/>
          <a:p>
            <a:endParaRPr lang="en-US"/>
          </a:p>
        </p:txBody>
      </p:sp>
      <p:sp>
        <p:nvSpPr>
          <p:cNvPr id="1048770" name="Slide Number Placeholder 3"/>
          <p:cNvSpPr>
            <a:spLocks noGrp="1" noEditPoints="1"/>
          </p:cNvSpPr>
          <p:nvPr>
            <p:ph type="sldNum" sz="quarter" idx="5"/>
          </p:nvPr>
        </p:nvSpPr>
        <p:spPr>
          <a:prstGeom prst="rect"/>
        </p:spPr>
        <p:txBody>
          <a:bodyPr/>
          <a:p>
            <a:fld id="{CDEDBDC6-918B-4D47-86DE-644690232304}" type="slidenum">
              <a:rPr lang="en-US" smtClean="0"/>
              <a:t>35</a:t>
            </a:fld>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90" name=""/>
        <p:cNvGrpSpPr/>
        <p:nvPr/>
      </p:nvGrpSpPr>
      <p:grpSpPr>
        <a:xfrm>
          <a:off x="0" y="0"/>
          <a:ext cx="0" cy="0"/>
          <a:chOff x="0" y="0"/>
          <a:chExt cx="0" cy="0"/>
        </a:xfrm>
      </p:grpSpPr>
      <p:sp>
        <p:nvSpPr>
          <p:cNvPr id="1048773" name="Slide Image Placeholder 1"/>
          <p:cNvSpPr>
            <a:spLocks noChangeAspect="1" noRot="1" noGrp="1" noEditPoints="1"/>
          </p:cNvSpPr>
          <p:nvPr>
            <p:ph type="sldImg"/>
          </p:nvPr>
        </p:nvSpPr>
        <p:spPr>
          <a:xfrm>
            <a:off x="381000" y="685800"/>
            <a:ext cx="6096000" cy="3429000"/>
          </a:xfrm>
          <a:prstGeom prst="rect"/>
        </p:spPr>
        <p:txBody>
          <a:bodyPr/>
          <a:p/>
        </p:txBody>
      </p:sp>
      <p:sp>
        <p:nvSpPr>
          <p:cNvPr id="1048774" name="Text Placeholder 2"/>
          <p:cNvSpPr>
            <a:spLocks noGrp="1" noEditPoints="1"/>
          </p:cNvSpPr>
          <p:nvPr>
            <p:ph type="body" idx="3"/>
          </p:nvPr>
        </p:nvSpPr>
        <p:spPr>
          <a:prstGeom prst="rect"/>
        </p:spPr>
        <p:txBody>
          <a:bodyPr/>
          <a:p>
            <a:endParaRPr lang="en-US"/>
          </a:p>
        </p:txBody>
      </p:sp>
      <p:sp>
        <p:nvSpPr>
          <p:cNvPr id="1048775" name="Slide Number Placeholder 3"/>
          <p:cNvSpPr>
            <a:spLocks noGrp="1" noEditPoints="1"/>
          </p:cNvSpPr>
          <p:nvPr>
            <p:ph type="sldNum" sz="quarter" idx="5"/>
          </p:nvPr>
        </p:nvSpPr>
        <p:spPr>
          <a:prstGeom prst="rect"/>
        </p:spPr>
        <p:txBody>
          <a:bodyPr/>
          <a:p>
            <a:fld id="{ECAC91DA-418E-43FA-A9A1-8D9DC39432E0}" type="slidenum">
              <a:rPr lang="en-US" smtClean="0"/>
              <a:t>36</a:t>
            </a:fld>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93" name=""/>
        <p:cNvGrpSpPr/>
        <p:nvPr/>
      </p:nvGrpSpPr>
      <p:grpSpPr>
        <a:xfrm>
          <a:off x="0" y="0"/>
          <a:ext cx="0" cy="0"/>
          <a:chOff x="0" y="0"/>
          <a:chExt cx="0" cy="0"/>
        </a:xfrm>
      </p:grpSpPr>
      <p:sp>
        <p:nvSpPr>
          <p:cNvPr id="1048778" name="Slide Image Placeholder 1"/>
          <p:cNvSpPr>
            <a:spLocks noChangeAspect="1" noRot="1" noGrp="1" noEditPoints="1"/>
          </p:cNvSpPr>
          <p:nvPr>
            <p:ph type="sldImg"/>
          </p:nvPr>
        </p:nvSpPr>
        <p:spPr>
          <a:xfrm>
            <a:off x="381000" y="685800"/>
            <a:ext cx="6096000" cy="3429000"/>
          </a:xfrm>
          <a:prstGeom prst="rect"/>
        </p:spPr>
        <p:txBody>
          <a:bodyPr/>
          <a:p/>
        </p:txBody>
      </p:sp>
      <p:sp>
        <p:nvSpPr>
          <p:cNvPr id="1048779" name="Text Placeholder 2"/>
          <p:cNvSpPr>
            <a:spLocks noGrp="1" noEditPoints="1"/>
          </p:cNvSpPr>
          <p:nvPr>
            <p:ph type="body" idx="3"/>
          </p:nvPr>
        </p:nvSpPr>
        <p:spPr>
          <a:prstGeom prst="rect"/>
        </p:spPr>
        <p:txBody>
          <a:bodyPr/>
          <a:p>
            <a:endParaRPr lang="en-US"/>
          </a:p>
        </p:txBody>
      </p:sp>
      <p:sp>
        <p:nvSpPr>
          <p:cNvPr id="1048780" name="Slide Number Placeholder 3"/>
          <p:cNvSpPr>
            <a:spLocks noGrp="1" noEditPoints="1"/>
          </p:cNvSpPr>
          <p:nvPr>
            <p:ph type="sldNum" sz="quarter" idx="5"/>
          </p:nvPr>
        </p:nvSpPr>
        <p:spPr>
          <a:prstGeom prst="rect"/>
        </p:spPr>
        <p:txBody>
          <a:bodyPr/>
          <a:p>
            <a:fld id="{E629B4BA-FAA1-4C3B-84A9-D82EF376B4DB}" type="slidenum">
              <a:rPr lang="en-US" smtClean="0"/>
              <a:t>37</a:t>
            </a:fld>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96" name=""/>
        <p:cNvGrpSpPr/>
        <p:nvPr/>
      </p:nvGrpSpPr>
      <p:grpSpPr>
        <a:xfrm>
          <a:off x="0" y="0"/>
          <a:ext cx="0" cy="0"/>
          <a:chOff x="0" y="0"/>
          <a:chExt cx="0" cy="0"/>
        </a:xfrm>
      </p:grpSpPr>
      <p:sp>
        <p:nvSpPr>
          <p:cNvPr id="1048783" name="Slide Image Placeholder 1"/>
          <p:cNvSpPr>
            <a:spLocks noChangeAspect="1" noRot="1" noGrp="1" noEditPoints="1"/>
          </p:cNvSpPr>
          <p:nvPr>
            <p:ph type="sldImg"/>
          </p:nvPr>
        </p:nvSpPr>
        <p:spPr>
          <a:xfrm>
            <a:off x="381000" y="685800"/>
            <a:ext cx="6096000" cy="3429000"/>
          </a:xfrm>
          <a:prstGeom prst="rect"/>
        </p:spPr>
        <p:txBody>
          <a:bodyPr/>
          <a:p/>
        </p:txBody>
      </p:sp>
      <p:sp>
        <p:nvSpPr>
          <p:cNvPr id="1048784" name="Text Placeholder 2"/>
          <p:cNvSpPr>
            <a:spLocks noGrp="1" noEditPoints="1"/>
          </p:cNvSpPr>
          <p:nvPr>
            <p:ph type="body" idx="3"/>
          </p:nvPr>
        </p:nvSpPr>
        <p:spPr>
          <a:prstGeom prst="rect"/>
        </p:spPr>
        <p:txBody>
          <a:bodyPr/>
          <a:p>
            <a:endParaRPr lang="en-US"/>
          </a:p>
        </p:txBody>
      </p:sp>
      <p:sp>
        <p:nvSpPr>
          <p:cNvPr id="1048785" name="Slide Number Placeholder 3"/>
          <p:cNvSpPr>
            <a:spLocks noGrp="1" noEditPoints="1"/>
          </p:cNvSpPr>
          <p:nvPr>
            <p:ph type="sldNum" sz="quarter" idx="5"/>
          </p:nvPr>
        </p:nvSpPr>
        <p:spPr>
          <a:prstGeom prst="rect"/>
        </p:spPr>
        <p:txBody>
          <a:bodyPr/>
          <a:p>
            <a:fld id="{F7605FB6-03B9-4B23-9263-492AE55F213E}" type="slidenum">
              <a:rPr lang="en-US" smtClean="0"/>
              <a:t>38</a:t>
            </a:fld>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99" name=""/>
        <p:cNvGrpSpPr/>
        <p:nvPr/>
      </p:nvGrpSpPr>
      <p:grpSpPr>
        <a:xfrm>
          <a:off x="0" y="0"/>
          <a:ext cx="0" cy="0"/>
          <a:chOff x="0" y="0"/>
          <a:chExt cx="0" cy="0"/>
        </a:xfrm>
      </p:grpSpPr>
      <p:sp>
        <p:nvSpPr>
          <p:cNvPr id="1048788" name="Slide Image Placeholder 1"/>
          <p:cNvSpPr>
            <a:spLocks noChangeAspect="1" noRot="1" noGrp="1" noEditPoints="1"/>
          </p:cNvSpPr>
          <p:nvPr>
            <p:ph type="sldImg"/>
          </p:nvPr>
        </p:nvSpPr>
        <p:spPr>
          <a:xfrm>
            <a:off x="381000" y="685800"/>
            <a:ext cx="6096000" cy="3429000"/>
          </a:xfrm>
          <a:prstGeom prst="rect"/>
        </p:spPr>
        <p:txBody>
          <a:bodyPr/>
          <a:p/>
        </p:txBody>
      </p:sp>
      <p:sp>
        <p:nvSpPr>
          <p:cNvPr id="1048789" name="Text Placeholder 2"/>
          <p:cNvSpPr>
            <a:spLocks noGrp="1" noEditPoints="1"/>
          </p:cNvSpPr>
          <p:nvPr>
            <p:ph type="body" idx="3"/>
          </p:nvPr>
        </p:nvSpPr>
        <p:spPr>
          <a:prstGeom prst="rect"/>
        </p:spPr>
        <p:txBody>
          <a:bodyPr/>
          <a:p>
            <a:endParaRPr lang="en-US"/>
          </a:p>
        </p:txBody>
      </p:sp>
      <p:sp>
        <p:nvSpPr>
          <p:cNvPr id="1048790" name="Slide Number Placeholder 3"/>
          <p:cNvSpPr>
            <a:spLocks noGrp="1" noEditPoints="1"/>
          </p:cNvSpPr>
          <p:nvPr>
            <p:ph type="sldNum" sz="quarter" idx="5"/>
          </p:nvPr>
        </p:nvSpPr>
        <p:spPr>
          <a:prstGeom prst="rect"/>
        </p:spPr>
        <p:txBody>
          <a:bodyPr/>
          <a:p>
            <a:fld id="{E6A8267F-CA44-4840-80D9-A6B2FAC3B8DB}" type="slidenum">
              <a:rPr lang="en-US" smtClean="0"/>
              <a:t>39</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94" name=""/>
        <p:cNvGrpSpPr/>
        <p:nvPr/>
      </p:nvGrpSpPr>
      <p:grpSpPr>
        <a:xfrm>
          <a:off x="0" y="0"/>
          <a:ext cx="0" cy="0"/>
          <a:chOff x="0" y="0"/>
          <a:chExt cx="0" cy="0"/>
        </a:xfrm>
      </p:grpSpPr>
      <p:sp>
        <p:nvSpPr>
          <p:cNvPr id="1048608" name="Slide Image Placeholder 1"/>
          <p:cNvSpPr>
            <a:spLocks noChangeAspect="1" noRot="1" noGrp="1" noEditPoints="1"/>
          </p:cNvSpPr>
          <p:nvPr>
            <p:ph type="sldImg"/>
          </p:nvPr>
        </p:nvSpPr>
        <p:spPr>
          <a:xfrm>
            <a:off x="381000" y="685800"/>
            <a:ext cx="6096000" cy="3429000"/>
          </a:xfrm>
          <a:prstGeom prst="rect"/>
        </p:spPr>
        <p:txBody>
          <a:bodyPr/>
          <a:p/>
        </p:txBody>
      </p:sp>
      <p:sp>
        <p:nvSpPr>
          <p:cNvPr id="1048609" name="Text Placeholder 2"/>
          <p:cNvSpPr>
            <a:spLocks noGrp="1" noEditPoints="1"/>
          </p:cNvSpPr>
          <p:nvPr>
            <p:ph type="body" idx="3"/>
          </p:nvPr>
        </p:nvSpPr>
        <p:spPr>
          <a:prstGeom prst="rect"/>
        </p:spPr>
        <p:txBody>
          <a:bodyPr/>
          <a:p>
            <a:endParaRPr lang="en-US"/>
          </a:p>
        </p:txBody>
      </p:sp>
      <p:sp>
        <p:nvSpPr>
          <p:cNvPr id="1048610" name="Slide Number Placeholder 3"/>
          <p:cNvSpPr>
            <a:spLocks noGrp="1" noEditPoints="1"/>
          </p:cNvSpPr>
          <p:nvPr>
            <p:ph type="sldNum" sz="quarter" idx="5"/>
          </p:nvPr>
        </p:nvSpPr>
        <p:spPr>
          <a:prstGeom prst="rect"/>
        </p:spPr>
        <p:txBody>
          <a:bodyPr/>
          <a:p>
            <a:fld id="{E6DDA8D0-CBCC-4F7B-9094-994203E9B70D}" type="slidenum">
              <a:rPr lang="en-US" smtClean="0"/>
              <a:t>4</a:t>
            </a:fld>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202" name=""/>
        <p:cNvGrpSpPr/>
        <p:nvPr/>
      </p:nvGrpSpPr>
      <p:grpSpPr>
        <a:xfrm>
          <a:off x="0" y="0"/>
          <a:ext cx="0" cy="0"/>
          <a:chOff x="0" y="0"/>
          <a:chExt cx="0" cy="0"/>
        </a:xfrm>
      </p:grpSpPr>
      <p:sp>
        <p:nvSpPr>
          <p:cNvPr id="1048793" name="Slide Image Placeholder 1"/>
          <p:cNvSpPr>
            <a:spLocks noChangeAspect="1" noRot="1" noGrp="1" noEditPoints="1"/>
          </p:cNvSpPr>
          <p:nvPr>
            <p:ph type="sldImg"/>
          </p:nvPr>
        </p:nvSpPr>
        <p:spPr>
          <a:xfrm>
            <a:off x="381000" y="685800"/>
            <a:ext cx="6096000" cy="3429000"/>
          </a:xfrm>
          <a:prstGeom prst="rect"/>
        </p:spPr>
        <p:txBody>
          <a:bodyPr/>
          <a:p/>
        </p:txBody>
      </p:sp>
      <p:sp>
        <p:nvSpPr>
          <p:cNvPr id="1048794" name="Text Placeholder 2"/>
          <p:cNvSpPr>
            <a:spLocks noGrp="1" noEditPoints="1"/>
          </p:cNvSpPr>
          <p:nvPr>
            <p:ph type="body" idx="3"/>
          </p:nvPr>
        </p:nvSpPr>
        <p:spPr>
          <a:prstGeom prst="rect"/>
        </p:spPr>
        <p:txBody>
          <a:bodyPr/>
          <a:p>
            <a:endParaRPr lang="en-US"/>
          </a:p>
        </p:txBody>
      </p:sp>
      <p:sp>
        <p:nvSpPr>
          <p:cNvPr id="1048795" name="Slide Number Placeholder 3"/>
          <p:cNvSpPr>
            <a:spLocks noGrp="1" noEditPoints="1"/>
          </p:cNvSpPr>
          <p:nvPr>
            <p:ph type="sldNum" sz="quarter" idx="5"/>
          </p:nvPr>
        </p:nvSpPr>
        <p:spPr>
          <a:prstGeom prst="rect"/>
        </p:spPr>
        <p:txBody>
          <a:bodyPr/>
          <a:p>
            <a:fld id="{FA2B1CDE-381C-468C-B21D-BAE2DD588B9E}" type="slidenum">
              <a:rPr lang="en-US" smtClean="0"/>
              <a:t>40</a:t>
            </a:fld>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205" name=""/>
        <p:cNvGrpSpPr/>
        <p:nvPr/>
      </p:nvGrpSpPr>
      <p:grpSpPr>
        <a:xfrm>
          <a:off x="0" y="0"/>
          <a:ext cx="0" cy="0"/>
          <a:chOff x="0" y="0"/>
          <a:chExt cx="0" cy="0"/>
        </a:xfrm>
      </p:grpSpPr>
      <p:sp>
        <p:nvSpPr>
          <p:cNvPr id="1048798" name="Slide Image Placeholder 1"/>
          <p:cNvSpPr>
            <a:spLocks noChangeAspect="1" noRot="1" noGrp="1" noEditPoints="1"/>
          </p:cNvSpPr>
          <p:nvPr>
            <p:ph type="sldImg"/>
          </p:nvPr>
        </p:nvSpPr>
        <p:spPr>
          <a:xfrm>
            <a:off x="381000" y="685800"/>
            <a:ext cx="6096000" cy="3429000"/>
          </a:xfrm>
          <a:prstGeom prst="rect"/>
        </p:spPr>
        <p:txBody>
          <a:bodyPr/>
          <a:p/>
        </p:txBody>
      </p:sp>
      <p:sp>
        <p:nvSpPr>
          <p:cNvPr id="1048799" name="Text Placeholder 2"/>
          <p:cNvSpPr>
            <a:spLocks noGrp="1" noEditPoints="1"/>
          </p:cNvSpPr>
          <p:nvPr>
            <p:ph type="body" idx="3"/>
          </p:nvPr>
        </p:nvSpPr>
        <p:spPr>
          <a:prstGeom prst="rect"/>
        </p:spPr>
        <p:txBody>
          <a:bodyPr/>
          <a:p>
            <a:endParaRPr lang="en-US"/>
          </a:p>
        </p:txBody>
      </p:sp>
      <p:sp>
        <p:nvSpPr>
          <p:cNvPr id="1048800" name="Slide Number Placeholder 3"/>
          <p:cNvSpPr>
            <a:spLocks noGrp="1" noEditPoints="1"/>
          </p:cNvSpPr>
          <p:nvPr>
            <p:ph type="sldNum" sz="quarter" idx="5"/>
          </p:nvPr>
        </p:nvSpPr>
        <p:spPr>
          <a:prstGeom prst="rect"/>
        </p:spPr>
        <p:txBody>
          <a:bodyPr/>
          <a:p>
            <a:fld id="{C50F1898-2BD2-467F-80E7-8D5F8113728A}" type="slidenum">
              <a:rPr lang="en-US" smtClean="0"/>
              <a:t>41</a:t>
            </a:fld>
            <a:endParaRPr 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208" name=""/>
        <p:cNvGrpSpPr/>
        <p:nvPr/>
      </p:nvGrpSpPr>
      <p:grpSpPr>
        <a:xfrm>
          <a:off x="0" y="0"/>
          <a:ext cx="0" cy="0"/>
          <a:chOff x="0" y="0"/>
          <a:chExt cx="0" cy="0"/>
        </a:xfrm>
      </p:grpSpPr>
      <p:sp>
        <p:nvSpPr>
          <p:cNvPr id="1048803" name="Slide Image Placeholder 1"/>
          <p:cNvSpPr>
            <a:spLocks noChangeAspect="1" noRot="1" noGrp="1" noEditPoints="1"/>
          </p:cNvSpPr>
          <p:nvPr>
            <p:ph type="sldImg"/>
          </p:nvPr>
        </p:nvSpPr>
        <p:spPr>
          <a:xfrm>
            <a:off x="381000" y="685800"/>
            <a:ext cx="6096000" cy="3429000"/>
          </a:xfrm>
          <a:prstGeom prst="rect"/>
        </p:spPr>
        <p:txBody>
          <a:bodyPr/>
          <a:p/>
        </p:txBody>
      </p:sp>
      <p:sp>
        <p:nvSpPr>
          <p:cNvPr id="1048804" name="Text Placeholder 2"/>
          <p:cNvSpPr>
            <a:spLocks noGrp="1" noEditPoints="1"/>
          </p:cNvSpPr>
          <p:nvPr>
            <p:ph type="body" idx="3"/>
          </p:nvPr>
        </p:nvSpPr>
        <p:spPr>
          <a:prstGeom prst="rect"/>
        </p:spPr>
        <p:txBody>
          <a:bodyPr/>
          <a:p>
            <a:endParaRPr lang="en-US"/>
          </a:p>
        </p:txBody>
      </p:sp>
      <p:sp>
        <p:nvSpPr>
          <p:cNvPr id="1048805" name="Slide Number Placeholder 3"/>
          <p:cNvSpPr>
            <a:spLocks noGrp="1" noEditPoints="1"/>
          </p:cNvSpPr>
          <p:nvPr>
            <p:ph type="sldNum" sz="quarter" idx="5"/>
          </p:nvPr>
        </p:nvSpPr>
        <p:spPr>
          <a:prstGeom prst="rect"/>
        </p:spPr>
        <p:txBody>
          <a:bodyPr/>
          <a:p>
            <a:fld id="{9D260A53-605B-49DF-9FF3-7F59D72D0C0B}" type="slidenum">
              <a:rPr lang="en-US" smtClean="0"/>
              <a:t>42</a:t>
            </a:fld>
            <a:endParaRPr 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211" name=""/>
        <p:cNvGrpSpPr/>
        <p:nvPr/>
      </p:nvGrpSpPr>
      <p:grpSpPr>
        <a:xfrm>
          <a:off x="0" y="0"/>
          <a:ext cx="0" cy="0"/>
          <a:chOff x="0" y="0"/>
          <a:chExt cx="0" cy="0"/>
        </a:xfrm>
      </p:grpSpPr>
      <p:sp>
        <p:nvSpPr>
          <p:cNvPr id="1048808" name="Slide Image Placeholder 1"/>
          <p:cNvSpPr>
            <a:spLocks noChangeAspect="1" noRot="1" noGrp="1" noEditPoints="1"/>
          </p:cNvSpPr>
          <p:nvPr>
            <p:ph type="sldImg"/>
          </p:nvPr>
        </p:nvSpPr>
        <p:spPr>
          <a:xfrm>
            <a:off x="381000" y="685800"/>
            <a:ext cx="6096000" cy="3429000"/>
          </a:xfrm>
          <a:prstGeom prst="rect"/>
        </p:spPr>
        <p:txBody>
          <a:bodyPr/>
          <a:p/>
        </p:txBody>
      </p:sp>
      <p:sp>
        <p:nvSpPr>
          <p:cNvPr id="1048809" name="Text Placeholder 2"/>
          <p:cNvSpPr>
            <a:spLocks noGrp="1" noEditPoints="1"/>
          </p:cNvSpPr>
          <p:nvPr>
            <p:ph type="body" idx="3"/>
          </p:nvPr>
        </p:nvSpPr>
        <p:spPr>
          <a:prstGeom prst="rect"/>
        </p:spPr>
        <p:txBody>
          <a:bodyPr/>
          <a:p>
            <a:endParaRPr lang="en-US"/>
          </a:p>
        </p:txBody>
      </p:sp>
      <p:sp>
        <p:nvSpPr>
          <p:cNvPr id="1048810" name="Slide Number Placeholder 3"/>
          <p:cNvSpPr>
            <a:spLocks noGrp="1" noEditPoints="1"/>
          </p:cNvSpPr>
          <p:nvPr>
            <p:ph type="sldNum" sz="quarter" idx="5"/>
          </p:nvPr>
        </p:nvSpPr>
        <p:spPr>
          <a:prstGeom prst="rect"/>
        </p:spPr>
        <p:txBody>
          <a:bodyPr/>
          <a:p>
            <a:fld id="{02ECEFD2-4DF7-4D49-A5B6-E913D1B0A706}" type="slidenum">
              <a:rPr lang="en-US" smtClean="0"/>
              <a:t>43</a:t>
            </a:fld>
            <a:endParaRPr 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214" name=""/>
        <p:cNvGrpSpPr/>
        <p:nvPr/>
      </p:nvGrpSpPr>
      <p:grpSpPr>
        <a:xfrm>
          <a:off x="0" y="0"/>
          <a:ext cx="0" cy="0"/>
          <a:chOff x="0" y="0"/>
          <a:chExt cx="0" cy="0"/>
        </a:xfrm>
      </p:grpSpPr>
      <p:sp>
        <p:nvSpPr>
          <p:cNvPr id="1048813" name="Slide Image Placeholder 1"/>
          <p:cNvSpPr>
            <a:spLocks noChangeAspect="1" noRot="1" noGrp="1" noEditPoints="1"/>
          </p:cNvSpPr>
          <p:nvPr>
            <p:ph type="sldImg"/>
          </p:nvPr>
        </p:nvSpPr>
        <p:spPr>
          <a:xfrm>
            <a:off x="381000" y="685800"/>
            <a:ext cx="6096000" cy="3429000"/>
          </a:xfrm>
          <a:prstGeom prst="rect"/>
        </p:spPr>
        <p:txBody>
          <a:bodyPr/>
          <a:p/>
        </p:txBody>
      </p:sp>
      <p:sp>
        <p:nvSpPr>
          <p:cNvPr id="1048814" name="Text Placeholder 2"/>
          <p:cNvSpPr>
            <a:spLocks noGrp="1" noEditPoints="1"/>
          </p:cNvSpPr>
          <p:nvPr>
            <p:ph type="body" idx="3"/>
          </p:nvPr>
        </p:nvSpPr>
        <p:spPr>
          <a:prstGeom prst="rect"/>
        </p:spPr>
        <p:txBody>
          <a:bodyPr/>
          <a:p>
            <a:endParaRPr lang="en-US"/>
          </a:p>
        </p:txBody>
      </p:sp>
      <p:sp>
        <p:nvSpPr>
          <p:cNvPr id="1048815" name="Slide Number Placeholder 3"/>
          <p:cNvSpPr>
            <a:spLocks noGrp="1" noEditPoints="1"/>
          </p:cNvSpPr>
          <p:nvPr>
            <p:ph type="sldNum" sz="quarter" idx="5"/>
          </p:nvPr>
        </p:nvSpPr>
        <p:spPr>
          <a:prstGeom prst="rect"/>
        </p:spPr>
        <p:txBody>
          <a:bodyPr/>
          <a:p>
            <a:fld id="{E68146F4-DF60-457C-A0CD-E86142941A57}" type="slidenum">
              <a:rPr lang="en-US" smtClean="0"/>
              <a:t>44</a:t>
            </a:fld>
            <a:endParaRPr 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217" name=""/>
        <p:cNvGrpSpPr/>
        <p:nvPr/>
      </p:nvGrpSpPr>
      <p:grpSpPr>
        <a:xfrm>
          <a:off x="0" y="0"/>
          <a:ext cx="0" cy="0"/>
          <a:chOff x="0" y="0"/>
          <a:chExt cx="0" cy="0"/>
        </a:xfrm>
      </p:grpSpPr>
      <p:sp>
        <p:nvSpPr>
          <p:cNvPr id="1048818" name="Slide Image Placeholder 1"/>
          <p:cNvSpPr>
            <a:spLocks noChangeAspect="1" noRot="1" noGrp="1" noEditPoints="1"/>
          </p:cNvSpPr>
          <p:nvPr>
            <p:ph type="sldImg"/>
          </p:nvPr>
        </p:nvSpPr>
        <p:spPr>
          <a:xfrm>
            <a:off x="381000" y="685800"/>
            <a:ext cx="6096000" cy="3429000"/>
          </a:xfrm>
          <a:prstGeom prst="rect"/>
        </p:spPr>
        <p:txBody>
          <a:bodyPr/>
          <a:p/>
        </p:txBody>
      </p:sp>
      <p:sp>
        <p:nvSpPr>
          <p:cNvPr id="1048819" name="Text Placeholder 2"/>
          <p:cNvSpPr>
            <a:spLocks noGrp="1" noEditPoints="1"/>
          </p:cNvSpPr>
          <p:nvPr>
            <p:ph type="body" idx="3"/>
          </p:nvPr>
        </p:nvSpPr>
        <p:spPr>
          <a:prstGeom prst="rect"/>
        </p:spPr>
        <p:txBody>
          <a:bodyPr/>
          <a:p>
            <a:endParaRPr lang="en-US"/>
          </a:p>
        </p:txBody>
      </p:sp>
      <p:sp>
        <p:nvSpPr>
          <p:cNvPr id="1048820" name="Slide Number Placeholder 3"/>
          <p:cNvSpPr>
            <a:spLocks noGrp="1" noEditPoints="1"/>
          </p:cNvSpPr>
          <p:nvPr>
            <p:ph type="sldNum" sz="quarter" idx="5"/>
          </p:nvPr>
        </p:nvSpPr>
        <p:spPr>
          <a:prstGeom prst="rect"/>
        </p:spPr>
        <p:txBody>
          <a:bodyPr/>
          <a:p>
            <a:fld id="{CC1F6F22-15FC-4DCD-BAFA-8D72E37D63AA}" type="slidenum">
              <a:rPr lang="en-US" smtClean="0"/>
              <a:t>45</a:t>
            </a:fld>
            <a:endParaRPr 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220" name=""/>
        <p:cNvGrpSpPr/>
        <p:nvPr/>
      </p:nvGrpSpPr>
      <p:grpSpPr>
        <a:xfrm>
          <a:off x="0" y="0"/>
          <a:ext cx="0" cy="0"/>
          <a:chOff x="0" y="0"/>
          <a:chExt cx="0" cy="0"/>
        </a:xfrm>
      </p:grpSpPr>
      <p:sp>
        <p:nvSpPr>
          <p:cNvPr id="1048823" name="Slide Image Placeholder 1"/>
          <p:cNvSpPr>
            <a:spLocks noChangeAspect="1" noRot="1" noGrp="1" noEditPoints="1"/>
          </p:cNvSpPr>
          <p:nvPr>
            <p:ph type="sldImg"/>
          </p:nvPr>
        </p:nvSpPr>
        <p:spPr>
          <a:xfrm>
            <a:off x="381000" y="685800"/>
            <a:ext cx="6096000" cy="3429000"/>
          </a:xfrm>
          <a:prstGeom prst="rect"/>
        </p:spPr>
        <p:txBody>
          <a:bodyPr/>
          <a:p/>
        </p:txBody>
      </p:sp>
      <p:sp>
        <p:nvSpPr>
          <p:cNvPr id="1048824" name="Text Placeholder 2"/>
          <p:cNvSpPr>
            <a:spLocks noGrp="1" noEditPoints="1"/>
          </p:cNvSpPr>
          <p:nvPr>
            <p:ph type="body" idx="3"/>
          </p:nvPr>
        </p:nvSpPr>
        <p:spPr>
          <a:prstGeom prst="rect"/>
        </p:spPr>
        <p:txBody>
          <a:bodyPr/>
          <a:p>
            <a:endParaRPr lang="en-US"/>
          </a:p>
        </p:txBody>
      </p:sp>
      <p:sp>
        <p:nvSpPr>
          <p:cNvPr id="1048825" name="Slide Number Placeholder 3"/>
          <p:cNvSpPr>
            <a:spLocks noGrp="1" noEditPoints="1"/>
          </p:cNvSpPr>
          <p:nvPr>
            <p:ph type="sldNum" sz="quarter" idx="5"/>
          </p:nvPr>
        </p:nvSpPr>
        <p:spPr>
          <a:prstGeom prst="rect"/>
        </p:spPr>
        <p:txBody>
          <a:bodyPr/>
          <a:p>
            <a:fld id="{C8E66721-5C05-4795-82CB-2126786F65F9}" type="slidenum">
              <a:rPr lang="en-US" smtClean="0"/>
              <a:t>46</a:t>
            </a:fld>
            <a:endParaRPr 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223" name=""/>
        <p:cNvGrpSpPr/>
        <p:nvPr/>
      </p:nvGrpSpPr>
      <p:grpSpPr>
        <a:xfrm>
          <a:off x="0" y="0"/>
          <a:ext cx="0" cy="0"/>
          <a:chOff x="0" y="0"/>
          <a:chExt cx="0" cy="0"/>
        </a:xfrm>
      </p:grpSpPr>
      <p:sp>
        <p:nvSpPr>
          <p:cNvPr id="1048828" name="Slide Image Placeholder 1"/>
          <p:cNvSpPr>
            <a:spLocks noChangeAspect="1" noRot="1" noGrp="1" noEditPoints="1"/>
          </p:cNvSpPr>
          <p:nvPr>
            <p:ph type="sldImg"/>
          </p:nvPr>
        </p:nvSpPr>
        <p:spPr>
          <a:xfrm>
            <a:off x="381000" y="685800"/>
            <a:ext cx="6096000" cy="3429000"/>
          </a:xfrm>
          <a:prstGeom prst="rect"/>
        </p:spPr>
        <p:txBody>
          <a:bodyPr/>
          <a:p/>
        </p:txBody>
      </p:sp>
      <p:sp>
        <p:nvSpPr>
          <p:cNvPr id="1048829" name="Text Placeholder 2"/>
          <p:cNvSpPr>
            <a:spLocks noGrp="1" noEditPoints="1"/>
          </p:cNvSpPr>
          <p:nvPr>
            <p:ph type="body" idx="3"/>
          </p:nvPr>
        </p:nvSpPr>
        <p:spPr>
          <a:prstGeom prst="rect"/>
        </p:spPr>
        <p:txBody>
          <a:bodyPr/>
          <a:p>
            <a:endParaRPr lang="en-US"/>
          </a:p>
        </p:txBody>
      </p:sp>
      <p:sp>
        <p:nvSpPr>
          <p:cNvPr id="1048830" name="Slide Number Placeholder 3"/>
          <p:cNvSpPr>
            <a:spLocks noGrp="1" noEditPoints="1"/>
          </p:cNvSpPr>
          <p:nvPr>
            <p:ph type="sldNum" sz="quarter" idx="5"/>
          </p:nvPr>
        </p:nvSpPr>
        <p:spPr>
          <a:prstGeom prst="rect"/>
        </p:spPr>
        <p:txBody>
          <a:bodyPr/>
          <a:p>
            <a:fld id="{54D2BC0B-D9CD-49EE-B283-A4BB5C0E6588}" type="slidenum">
              <a:rPr lang="en-US" smtClean="0"/>
              <a:t>47</a:t>
            </a:fld>
            <a:endParaRPr 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226" name=""/>
        <p:cNvGrpSpPr/>
        <p:nvPr/>
      </p:nvGrpSpPr>
      <p:grpSpPr>
        <a:xfrm>
          <a:off x="0" y="0"/>
          <a:ext cx="0" cy="0"/>
          <a:chOff x="0" y="0"/>
          <a:chExt cx="0" cy="0"/>
        </a:xfrm>
      </p:grpSpPr>
      <p:sp>
        <p:nvSpPr>
          <p:cNvPr id="1048833" name="Slide Image Placeholder 1"/>
          <p:cNvSpPr>
            <a:spLocks noChangeAspect="1" noRot="1" noGrp="1" noEditPoints="1"/>
          </p:cNvSpPr>
          <p:nvPr>
            <p:ph type="sldImg"/>
          </p:nvPr>
        </p:nvSpPr>
        <p:spPr>
          <a:xfrm>
            <a:off x="381000" y="685800"/>
            <a:ext cx="6096000" cy="3429000"/>
          </a:xfrm>
          <a:prstGeom prst="rect"/>
        </p:spPr>
        <p:txBody>
          <a:bodyPr/>
          <a:p/>
        </p:txBody>
      </p:sp>
      <p:sp>
        <p:nvSpPr>
          <p:cNvPr id="1048834" name="Text Placeholder 2"/>
          <p:cNvSpPr>
            <a:spLocks noGrp="1" noEditPoints="1"/>
          </p:cNvSpPr>
          <p:nvPr>
            <p:ph type="body" idx="3"/>
          </p:nvPr>
        </p:nvSpPr>
        <p:spPr>
          <a:prstGeom prst="rect"/>
        </p:spPr>
        <p:txBody>
          <a:bodyPr/>
          <a:p>
            <a:endParaRPr lang="en-US"/>
          </a:p>
        </p:txBody>
      </p:sp>
      <p:sp>
        <p:nvSpPr>
          <p:cNvPr id="1048835" name="Slide Number Placeholder 3"/>
          <p:cNvSpPr>
            <a:spLocks noGrp="1" noEditPoints="1"/>
          </p:cNvSpPr>
          <p:nvPr>
            <p:ph type="sldNum" sz="quarter" idx="5"/>
          </p:nvPr>
        </p:nvSpPr>
        <p:spPr>
          <a:prstGeom prst="rect"/>
        </p:spPr>
        <p:txBody>
          <a:bodyPr/>
          <a:p>
            <a:fld id="{A5797FB2-585C-4B23-A49E-A77AD68C7A88}" type="slidenum">
              <a:rPr lang="en-US" smtClean="0"/>
              <a:t>48</a:t>
            </a:fld>
            <a:endParaRPr 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229" name=""/>
        <p:cNvGrpSpPr/>
        <p:nvPr/>
      </p:nvGrpSpPr>
      <p:grpSpPr>
        <a:xfrm>
          <a:off x="0" y="0"/>
          <a:ext cx="0" cy="0"/>
          <a:chOff x="0" y="0"/>
          <a:chExt cx="0" cy="0"/>
        </a:xfrm>
      </p:grpSpPr>
      <p:sp>
        <p:nvSpPr>
          <p:cNvPr id="1048838" name="Slide Image Placeholder 1"/>
          <p:cNvSpPr>
            <a:spLocks noChangeAspect="1" noRot="1" noGrp="1" noEditPoints="1"/>
          </p:cNvSpPr>
          <p:nvPr>
            <p:ph type="sldImg"/>
          </p:nvPr>
        </p:nvSpPr>
        <p:spPr>
          <a:xfrm>
            <a:off x="381000" y="685800"/>
            <a:ext cx="6096000" cy="3429000"/>
          </a:xfrm>
          <a:prstGeom prst="rect"/>
        </p:spPr>
        <p:txBody>
          <a:bodyPr/>
          <a:p/>
        </p:txBody>
      </p:sp>
      <p:sp>
        <p:nvSpPr>
          <p:cNvPr id="1048839" name="Text Placeholder 2"/>
          <p:cNvSpPr>
            <a:spLocks noGrp="1" noEditPoints="1"/>
          </p:cNvSpPr>
          <p:nvPr>
            <p:ph type="body" idx="3"/>
          </p:nvPr>
        </p:nvSpPr>
        <p:spPr>
          <a:prstGeom prst="rect"/>
        </p:spPr>
        <p:txBody>
          <a:bodyPr/>
          <a:p>
            <a:endParaRPr lang="en-US"/>
          </a:p>
        </p:txBody>
      </p:sp>
      <p:sp>
        <p:nvSpPr>
          <p:cNvPr id="1048840" name="Slide Number Placeholder 3"/>
          <p:cNvSpPr>
            <a:spLocks noGrp="1" noEditPoints="1"/>
          </p:cNvSpPr>
          <p:nvPr>
            <p:ph type="sldNum" sz="quarter" idx="5"/>
          </p:nvPr>
        </p:nvSpPr>
        <p:spPr>
          <a:prstGeom prst="rect"/>
        </p:spPr>
        <p:txBody>
          <a:bodyPr/>
          <a:p>
            <a:fld id="{46CDD2CE-53E9-462A-8AD7-0935DFF5379E}" type="slidenum">
              <a:rPr lang="en-US" smtClean="0"/>
              <a:t>49</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97" name=""/>
        <p:cNvGrpSpPr/>
        <p:nvPr/>
      </p:nvGrpSpPr>
      <p:grpSpPr>
        <a:xfrm>
          <a:off x="0" y="0"/>
          <a:ext cx="0" cy="0"/>
          <a:chOff x="0" y="0"/>
          <a:chExt cx="0" cy="0"/>
        </a:xfrm>
      </p:grpSpPr>
      <p:sp>
        <p:nvSpPr>
          <p:cNvPr id="1048613" name="Slide Image Placeholder 1"/>
          <p:cNvSpPr>
            <a:spLocks noChangeAspect="1" noRot="1" noGrp="1" noEditPoints="1"/>
          </p:cNvSpPr>
          <p:nvPr>
            <p:ph type="sldImg"/>
          </p:nvPr>
        </p:nvSpPr>
        <p:spPr>
          <a:xfrm>
            <a:off x="381000" y="685800"/>
            <a:ext cx="6096000" cy="3429000"/>
          </a:xfrm>
          <a:prstGeom prst="rect"/>
        </p:spPr>
        <p:txBody>
          <a:bodyPr/>
          <a:p/>
        </p:txBody>
      </p:sp>
      <p:sp>
        <p:nvSpPr>
          <p:cNvPr id="1048614" name="Text Placeholder 2"/>
          <p:cNvSpPr>
            <a:spLocks noGrp="1" noEditPoints="1"/>
          </p:cNvSpPr>
          <p:nvPr>
            <p:ph type="body" idx="3"/>
          </p:nvPr>
        </p:nvSpPr>
        <p:spPr>
          <a:prstGeom prst="rect"/>
        </p:spPr>
        <p:txBody>
          <a:bodyPr/>
          <a:p>
            <a:endParaRPr lang="en-US"/>
          </a:p>
        </p:txBody>
      </p:sp>
      <p:sp>
        <p:nvSpPr>
          <p:cNvPr id="1048615" name="Slide Number Placeholder 3"/>
          <p:cNvSpPr>
            <a:spLocks noGrp="1" noEditPoints="1"/>
          </p:cNvSpPr>
          <p:nvPr>
            <p:ph type="sldNum" sz="quarter" idx="5"/>
          </p:nvPr>
        </p:nvSpPr>
        <p:spPr>
          <a:prstGeom prst="rect"/>
        </p:spPr>
        <p:txBody>
          <a:bodyPr/>
          <a:p>
            <a:fld id="{F763EB88-2B98-408D-8145-34F357DAC267}" type="slidenum">
              <a:rPr lang="en-US" smtClean="0"/>
              <a:t>5</a:t>
            </a:fld>
            <a:endParaRPr 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232" name=""/>
        <p:cNvGrpSpPr/>
        <p:nvPr/>
      </p:nvGrpSpPr>
      <p:grpSpPr>
        <a:xfrm>
          <a:off x="0" y="0"/>
          <a:ext cx="0" cy="0"/>
          <a:chOff x="0" y="0"/>
          <a:chExt cx="0" cy="0"/>
        </a:xfrm>
      </p:grpSpPr>
      <p:sp>
        <p:nvSpPr>
          <p:cNvPr id="1048843" name="Slide Image Placeholder 1"/>
          <p:cNvSpPr>
            <a:spLocks noChangeAspect="1" noRot="1" noGrp="1" noEditPoints="1"/>
          </p:cNvSpPr>
          <p:nvPr>
            <p:ph type="sldImg"/>
          </p:nvPr>
        </p:nvSpPr>
        <p:spPr>
          <a:xfrm>
            <a:off x="381000" y="685800"/>
            <a:ext cx="6096000" cy="3429000"/>
          </a:xfrm>
          <a:prstGeom prst="rect"/>
        </p:spPr>
        <p:txBody>
          <a:bodyPr/>
          <a:p/>
        </p:txBody>
      </p:sp>
      <p:sp>
        <p:nvSpPr>
          <p:cNvPr id="1048844" name="Text Placeholder 2"/>
          <p:cNvSpPr>
            <a:spLocks noGrp="1" noEditPoints="1"/>
          </p:cNvSpPr>
          <p:nvPr>
            <p:ph type="body" idx="3"/>
          </p:nvPr>
        </p:nvSpPr>
        <p:spPr>
          <a:prstGeom prst="rect"/>
        </p:spPr>
        <p:txBody>
          <a:bodyPr/>
          <a:p>
            <a:endParaRPr lang="en-US"/>
          </a:p>
        </p:txBody>
      </p:sp>
      <p:sp>
        <p:nvSpPr>
          <p:cNvPr id="1048845" name="Slide Number Placeholder 3"/>
          <p:cNvSpPr>
            <a:spLocks noGrp="1" noEditPoints="1"/>
          </p:cNvSpPr>
          <p:nvPr>
            <p:ph type="sldNum" sz="quarter" idx="5"/>
          </p:nvPr>
        </p:nvSpPr>
        <p:spPr>
          <a:prstGeom prst="rect"/>
        </p:spPr>
        <p:txBody>
          <a:bodyPr/>
          <a:p>
            <a:fld id="{B6393F01-84DC-40BD-AE97-23D8CBC47030}" type="slidenum">
              <a:rPr lang="en-US" smtClean="0"/>
              <a:t>50</a:t>
            </a:fld>
            <a:endParaRPr 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235" name=""/>
        <p:cNvGrpSpPr/>
        <p:nvPr/>
      </p:nvGrpSpPr>
      <p:grpSpPr>
        <a:xfrm>
          <a:off x="0" y="0"/>
          <a:ext cx="0" cy="0"/>
          <a:chOff x="0" y="0"/>
          <a:chExt cx="0" cy="0"/>
        </a:xfrm>
      </p:grpSpPr>
      <p:sp>
        <p:nvSpPr>
          <p:cNvPr id="1048848" name="Slide Image Placeholder 1"/>
          <p:cNvSpPr>
            <a:spLocks noChangeAspect="1" noRot="1" noGrp="1" noEditPoints="1"/>
          </p:cNvSpPr>
          <p:nvPr>
            <p:ph type="sldImg"/>
          </p:nvPr>
        </p:nvSpPr>
        <p:spPr>
          <a:xfrm>
            <a:off x="381000" y="685800"/>
            <a:ext cx="6096000" cy="3429000"/>
          </a:xfrm>
          <a:prstGeom prst="rect"/>
        </p:spPr>
        <p:txBody>
          <a:bodyPr/>
          <a:p/>
        </p:txBody>
      </p:sp>
      <p:sp>
        <p:nvSpPr>
          <p:cNvPr id="1048849" name="Text Placeholder 2"/>
          <p:cNvSpPr>
            <a:spLocks noGrp="1" noEditPoints="1"/>
          </p:cNvSpPr>
          <p:nvPr>
            <p:ph type="body" idx="3"/>
          </p:nvPr>
        </p:nvSpPr>
        <p:spPr>
          <a:prstGeom prst="rect"/>
        </p:spPr>
        <p:txBody>
          <a:bodyPr/>
          <a:p>
            <a:endParaRPr lang="en-US"/>
          </a:p>
        </p:txBody>
      </p:sp>
      <p:sp>
        <p:nvSpPr>
          <p:cNvPr id="1048850" name="Slide Number Placeholder 3"/>
          <p:cNvSpPr>
            <a:spLocks noGrp="1" noEditPoints="1"/>
          </p:cNvSpPr>
          <p:nvPr>
            <p:ph type="sldNum" sz="quarter" idx="5"/>
          </p:nvPr>
        </p:nvSpPr>
        <p:spPr>
          <a:prstGeom prst="rect"/>
        </p:spPr>
        <p:txBody>
          <a:bodyPr/>
          <a:p>
            <a:fld id="{A3C44AE9-2FC0-4A13-A405-AEC4A9001E11}" type="slidenum">
              <a:rPr lang="en-US" smtClean="0"/>
              <a:t>51</a:t>
            </a:fld>
            <a:endParaRPr 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238" name=""/>
        <p:cNvGrpSpPr/>
        <p:nvPr/>
      </p:nvGrpSpPr>
      <p:grpSpPr>
        <a:xfrm>
          <a:off x="0" y="0"/>
          <a:ext cx="0" cy="0"/>
          <a:chOff x="0" y="0"/>
          <a:chExt cx="0" cy="0"/>
        </a:xfrm>
      </p:grpSpPr>
      <p:sp>
        <p:nvSpPr>
          <p:cNvPr id="1048853" name="Slide Image Placeholder 1"/>
          <p:cNvSpPr>
            <a:spLocks noChangeAspect="1" noRot="1" noGrp="1" noEditPoints="1"/>
          </p:cNvSpPr>
          <p:nvPr>
            <p:ph type="sldImg"/>
          </p:nvPr>
        </p:nvSpPr>
        <p:spPr>
          <a:xfrm>
            <a:off x="381000" y="685800"/>
            <a:ext cx="6096000" cy="3429000"/>
          </a:xfrm>
          <a:prstGeom prst="rect"/>
        </p:spPr>
        <p:txBody>
          <a:bodyPr/>
          <a:p/>
        </p:txBody>
      </p:sp>
      <p:sp>
        <p:nvSpPr>
          <p:cNvPr id="1048854" name="Text Placeholder 2"/>
          <p:cNvSpPr>
            <a:spLocks noGrp="1" noEditPoints="1"/>
          </p:cNvSpPr>
          <p:nvPr>
            <p:ph type="body" idx="3"/>
          </p:nvPr>
        </p:nvSpPr>
        <p:spPr>
          <a:prstGeom prst="rect"/>
        </p:spPr>
        <p:txBody>
          <a:bodyPr/>
          <a:p>
            <a:endParaRPr lang="en-US"/>
          </a:p>
        </p:txBody>
      </p:sp>
      <p:sp>
        <p:nvSpPr>
          <p:cNvPr id="1048855" name="Slide Number Placeholder 3"/>
          <p:cNvSpPr>
            <a:spLocks noGrp="1" noEditPoints="1"/>
          </p:cNvSpPr>
          <p:nvPr>
            <p:ph type="sldNum" sz="quarter" idx="5"/>
          </p:nvPr>
        </p:nvSpPr>
        <p:spPr>
          <a:prstGeom prst="rect"/>
        </p:spPr>
        <p:txBody>
          <a:bodyPr/>
          <a:p>
            <a:fld id="{297418B3-859D-4F96-A2E9-256431415871}" type="slidenum">
              <a:rPr lang="en-US" smtClean="0"/>
              <a:t>52</a:t>
            </a:fld>
            <a:endParaRPr 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241" name=""/>
        <p:cNvGrpSpPr/>
        <p:nvPr/>
      </p:nvGrpSpPr>
      <p:grpSpPr>
        <a:xfrm>
          <a:off x="0" y="0"/>
          <a:ext cx="0" cy="0"/>
          <a:chOff x="0" y="0"/>
          <a:chExt cx="0" cy="0"/>
        </a:xfrm>
      </p:grpSpPr>
      <p:sp>
        <p:nvSpPr>
          <p:cNvPr id="1048858" name="Slide Image Placeholder 1"/>
          <p:cNvSpPr>
            <a:spLocks noChangeAspect="1" noRot="1" noGrp="1" noEditPoints="1"/>
          </p:cNvSpPr>
          <p:nvPr>
            <p:ph type="sldImg"/>
          </p:nvPr>
        </p:nvSpPr>
        <p:spPr>
          <a:xfrm>
            <a:off x="381000" y="685800"/>
            <a:ext cx="6096000" cy="3429000"/>
          </a:xfrm>
          <a:prstGeom prst="rect"/>
        </p:spPr>
        <p:txBody>
          <a:bodyPr/>
          <a:p/>
        </p:txBody>
      </p:sp>
      <p:sp>
        <p:nvSpPr>
          <p:cNvPr id="1048859" name="Text Placeholder 2"/>
          <p:cNvSpPr>
            <a:spLocks noGrp="1" noEditPoints="1"/>
          </p:cNvSpPr>
          <p:nvPr>
            <p:ph type="body" idx="3"/>
          </p:nvPr>
        </p:nvSpPr>
        <p:spPr>
          <a:prstGeom prst="rect"/>
        </p:spPr>
        <p:txBody>
          <a:bodyPr/>
          <a:p>
            <a:endParaRPr lang="en-US"/>
          </a:p>
        </p:txBody>
      </p:sp>
      <p:sp>
        <p:nvSpPr>
          <p:cNvPr id="1048860" name="Slide Number Placeholder 3"/>
          <p:cNvSpPr>
            <a:spLocks noGrp="1" noEditPoints="1"/>
          </p:cNvSpPr>
          <p:nvPr>
            <p:ph type="sldNum" sz="quarter" idx="5"/>
          </p:nvPr>
        </p:nvSpPr>
        <p:spPr>
          <a:prstGeom prst="rect"/>
        </p:spPr>
        <p:txBody>
          <a:bodyPr/>
          <a:p>
            <a:fld id="{E594C3AA-8EFD-4DBF-9DD0-1136E340E5E0}" type="slidenum">
              <a:rPr lang="en-US" smtClean="0"/>
              <a:t>53</a:t>
            </a:fld>
            <a:endParaRPr 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244" name=""/>
        <p:cNvGrpSpPr/>
        <p:nvPr/>
      </p:nvGrpSpPr>
      <p:grpSpPr>
        <a:xfrm>
          <a:off x="0" y="0"/>
          <a:ext cx="0" cy="0"/>
          <a:chOff x="0" y="0"/>
          <a:chExt cx="0" cy="0"/>
        </a:xfrm>
      </p:grpSpPr>
      <p:sp>
        <p:nvSpPr>
          <p:cNvPr id="1048863" name="Slide Image Placeholder 1"/>
          <p:cNvSpPr>
            <a:spLocks noChangeAspect="1" noRot="1" noGrp="1" noEditPoints="1"/>
          </p:cNvSpPr>
          <p:nvPr>
            <p:ph type="sldImg"/>
          </p:nvPr>
        </p:nvSpPr>
        <p:spPr>
          <a:xfrm>
            <a:off x="381000" y="685800"/>
            <a:ext cx="6096000" cy="3429000"/>
          </a:xfrm>
          <a:prstGeom prst="rect"/>
        </p:spPr>
        <p:txBody>
          <a:bodyPr/>
          <a:p/>
        </p:txBody>
      </p:sp>
      <p:sp>
        <p:nvSpPr>
          <p:cNvPr id="1048864" name="Text Placeholder 2"/>
          <p:cNvSpPr>
            <a:spLocks noGrp="1" noEditPoints="1"/>
          </p:cNvSpPr>
          <p:nvPr>
            <p:ph type="body" idx="3"/>
          </p:nvPr>
        </p:nvSpPr>
        <p:spPr>
          <a:prstGeom prst="rect"/>
        </p:spPr>
        <p:txBody>
          <a:bodyPr/>
          <a:p>
            <a:endParaRPr lang="en-US"/>
          </a:p>
        </p:txBody>
      </p:sp>
      <p:sp>
        <p:nvSpPr>
          <p:cNvPr id="1048865" name="Slide Number Placeholder 3"/>
          <p:cNvSpPr>
            <a:spLocks noGrp="1" noEditPoints="1"/>
          </p:cNvSpPr>
          <p:nvPr>
            <p:ph type="sldNum" sz="quarter" idx="5"/>
          </p:nvPr>
        </p:nvSpPr>
        <p:spPr>
          <a:prstGeom prst="rect"/>
        </p:spPr>
        <p:txBody>
          <a:bodyPr/>
          <a:p>
            <a:fld id="{996D703C-F79A-4D6D-844C-E61046213CDF}" type="slidenum">
              <a:rPr lang="en-US" smtClean="0"/>
              <a:t>54</a:t>
            </a:fld>
            <a:endParaRPr 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247" name=""/>
        <p:cNvGrpSpPr/>
        <p:nvPr/>
      </p:nvGrpSpPr>
      <p:grpSpPr>
        <a:xfrm>
          <a:off x="0" y="0"/>
          <a:ext cx="0" cy="0"/>
          <a:chOff x="0" y="0"/>
          <a:chExt cx="0" cy="0"/>
        </a:xfrm>
      </p:grpSpPr>
      <p:sp>
        <p:nvSpPr>
          <p:cNvPr id="1048868" name="Slide Image Placeholder 1"/>
          <p:cNvSpPr>
            <a:spLocks noChangeAspect="1" noRot="1" noGrp="1" noEditPoints="1"/>
          </p:cNvSpPr>
          <p:nvPr>
            <p:ph type="sldImg"/>
          </p:nvPr>
        </p:nvSpPr>
        <p:spPr>
          <a:xfrm>
            <a:off x="381000" y="685800"/>
            <a:ext cx="6096000" cy="3429000"/>
          </a:xfrm>
          <a:prstGeom prst="rect"/>
        </p:spPr>
        <p:txBody>
          <a:bodyPr/>
          <a:p/>
        </p:txBody>
      </p:sp>
      <p:sp>
        <p:nvSpPr>
          <p:cNvPr id="1048869" name="Text Placeholder 2"/>
          <p:cNvSpPr>
            <a:spLocks noGrp="1" noEditPoints="1"/>
          </p:cNvSpPr>
          <p:nvPr>
            <p:ph type="body" idx="3"/>
          </p:nvPr>
        </p:nvSpPr>
        <p:spPr>
          <a:prstGeom prst="rect"/>
        </p:spPr>
        <p:txBody>
          <a:bodyPr/>
          <a:p>
            <a:endParaRPr lang="en-US"/>
          </a:p>
        </p:txBody>
      </p:sp>
      <p:sp>
        <p:nvSpPr>
          <p:cNvPr id="1048870" name="Slide Number Placeholder 3"/>
          <p:cNvSpPr>
            <a:spLocks noGrp="1" noEditPoints="1"/>
          </p:cNvSpPr>
          <p:nvPr>
            <p:ph type="sldNum" sz="quarter" idx="5"/>
          </p:nvPr>
        </p:nvSpPr>
        <p:spPr>
          <a:prstGeom prst="rect"/>
        </p:spPr>
        <p:txBody>
          <a:bodyPr/>
          <a:p>
            <a:fld id="{B1E524B8-AA8E-40D3-827C-7C2E61920B43}" type="slidenum">
              <a:rPr lang="en-US" smtClean="0"/>
              <a:t>55</a:t>
            </a:fld>
            <a:endParaRPr 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250" name=""/>
        <p:cNvGrpSpPr/>
        <p:nvPr/>
      </p:nvGrpSpPr>
      <p:grpSpPr>
        <a:xfrm>
          <a:off x="0" y="0"/>
          <a:ext cx="0" cy="0"/>
          <a:chOff x="0" y="0"/>
          <a:chExt cx="0" cy="0"/>
        </a:xfrm>
      </p:grpSpPr>
      <p:sp>
        <p:nvSpPr>
          <p:cNvPr id="1048873" name="Slide Image Placeholder 1"/>
          <p:cNvSpPr>
            <a:spLocks noChangeAspect="1" noRot="1" noGrp="1" noEditPoints="1"/>
          </p:cNvSpPr>
          <p:nvPr>
            <p:ph type="sldImg"/>
          </p:nvPr>
        </p:nvSpPr>
        <p:spPr>
          <a:xfrm>
            <a:off x="381000" y="685800"/>
            <a:ext cx="6096000" cy="3429000"/>
          </a:xfrm>
          <a:prstGeom prst="rect"/>
        </p:spPr>
        <p:txBody>
          <a:bodyPr/>
          <a:p/>
        </p:txBody>
      </p:sp>
      <p:sp>
        <p:nvSpPr>
          <p:cNvPr id="1048874" name="Text Placeholder 2"/>
          <p:cNvSpPr>
            <a:spLocks noGrp="1" noEditPoints="1"/>
          </p:cNvSpPr>
          <p:nvPr>
            <p:ph type="body" idx="3"/>
          </p:nvPr>
        </p:nvSpPr>
        <p:spPr>
          <a:prstGeom prst="rect"/>
        </p:spPr>
        <p:txBody>
          <a:bodyPr/>
          <a:p>
            <a:endParaRPr lang="en-US"/>
          </a:p>
        </p:txBody>
      </p:sp>
      <p:sp>
        <p:nvSpPr>
          <p:cNvPr id="1048875" name="Slide Number Placeholder 3"/>
          <p:cNvSpPr>
            <a:spLocks noGrp="1" noEditPoints="1"/>
          </p:cNvSpPr>
          <p:nvPr>
            <p:ph type="sldNum" sz="quarter" idx="5"/>
          </p:nvPr>
        </p:nvSpPr>
        <p:spPr>
          <a:prstGeom prst="rect"/>
        </p:spPr>
        <p:txBody>
          <a:bodyPr/>
          <a:p>
            <a:fld id="{7CE9B492-7432-41E2-AF6E-4301EB6A6F41}" type="slidenum">
              <a:rPr lang="en-US" smtClean="0"/>
              <a:t>56</a:t>
            </a:fld>
            <a:endParaRPr 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253" name=""/>
        <p:cNvGrpSpPr/>
        <p:nvPr/>
      </p:nvGrpSpPr>
      <p:grpSpPr>
        <a:xfrm>
          <a:off x="0" y="0"/>
          <a:ext cx="0" cy="0"/>
          <a:chOff x="0" y="0"/>
          <a:chExt cx="0" cy="0"/>
        </a:xfrm>
      </p:grpSpPr>
      <p:sp>
        <p:nvSpPr>
          <p:cNvPr id="1048878" name="Slide Image Placeholder 1"/>
          <p:cNvSpPr>
            <a:spLocks noChangeAspect="1" noRot="1" noGrp="1" noEditPoints="1"/>
          </p:cNvSpPr>
          <p:nvPr>
            <p:ph type="sldImg"/>
          </p:nvPr>
        </p:nvSpPr>
        <p:spPr>
          <a:xfrm>
            <a:off x="381000" y="685800"/>
            <a:ext cx="6096000" cy="3429000"/>
          </a:xfrm>
          <a:prstGeom prst="rect"/>
        </p:spPr>
        <p:txBody>
          <a:bodyPr/>
          <a:p/>
        </p:txBody>
      </p:sp>
      <p:sp>
        <p:nvSpPr>
          <p:cNvPr id="1048879" name="Text Placeholder 2"/>
          <p:cNvSpPr>
            <a:spLocks noGrp="1" noEditPoints="1"/>
          </p:cNvSpPr>
          <p:nvPr>
            <p:ph type="body" idx="3"/>
          </p:nvPr>
        </p:nvSpPr>
        <p:spPr>
          <a:prstGeom prst="rect"/>
        </p:spPr>
        <p:txBody>
          <a:bodyPr/>
          <a:p>
            <a:endParaRPr lang="en-US"/>
          </a:p>
        </p:txBody>
      </p:sp>
      <p:sp>
        <p:nvSpPr>
          <p:cNvPr id="1048880" name="Slide Number Placeholder 3"/>
          <p:cNvSpPr>
            <a:spLocks noGrp="1" noEditPoints="1"/>
          </p:cNvSpPr>
          <p:nvPr>
            <p:ph type="sldNum" sz="quarter" idx="5"/>
          </p:nvPr>
        </p:nvSpPr>
        <p:spPr>
          <a:prstGeom prst="rect"/>
        </p:spPr>
        <p:txBody>
          <a:bodyPr/>
          <a:p>
            <a:fld id="{3B5DAFCE-CC3F-4387-8D03-9C8F62E06A11}" type="slidenum">
              <a:rPr lang="en-US" smtClean="0"/>
              <a:t>57</a:t>
            </a:fld>
            <a:endParaRPr 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256" name=""/>
        <p:cNvGrpSpPr/>
        <p:nvPr/>
      </p:nvGrpSpPr>
      <p:grpSpPr>
        <a:xfrm>
          <a:off x="0" y="0"/>
          <a:ext cx="0" cy="0"/>
          <a:chOff x="0" y="0"/>
          <a:chExt cx="0" cy="0"/>
        </a:xfrm>
      </p:grpSpPr>
      <p:sp>
        <p:nvSpPr>
          <p:cNvPr id="1048883" name="Slide Image Placeholder 1"/>
          <p:cNvSpPr>
            <a:spLocks noChangeAspect="1" noRot="1" noGrp="1" noEditPoints="1"/>
          </p:cNvSpPr>
          <p:nvPr>
            <p:ph type="sldImg"/>
          </p:nvPr>
        </p:nvSpPr>
        <p:spPr>
          <a:xfrm>
            <a:off x="381000" y="685800"/>
            <a:ext cx="6096000" cy="3429000"/>
          </a:xfrm>
          <a:prstGeom prst="rect"/>
        </p:spPr>
        <p:txBody>
          <a:bodyPr/>
          <a:p/>
        </p:txBody>
      </p:sp>
      <p:sp>
        <p:nvSpPr>
          <p:cNvPr id="1048884" name="Text Placeholder 2"/>
          <p:cNvSpPr>
            <a:spLocks noGrp="1" noEditPoints="1"/>
          </p:cNvSpPr>
          <p:nvPr>
            <p:ph type="body" idx="3"/>
          </p:nvPr>
        </p:nvSpPr>
        <p:spPr>
          <a:prstGeom prst="rect"/>
        </p:spPr>
        <p:txBody>
          <a:bodyPr/>
          <a:p>
            <a:endParaRPr lang="en-US"/>
          </a:p>
        </p:txBody>
      </p:sp>
      <p:sp>
        <p:nvSpPr>
          <p:cNvPr id="1048885" name="Slide Number Placeholder 3"/>
          <p:cNvSpPr>
            <a:spLocks noGrp="1" noEditPoints="1"/>
          </p:cNvSpPr>
          <p:nvPr>
            <p:ph type="sldNum" sz="quarter" idx="5"/>
          </p:nvPr>
        </p:nvSpPr>
        <p:spPr>
          <a:prstGeom prst="rect"/>
        </p:spPr>
        <p:txBody>
          <a:bodyPr/>
          <a:p>
            <a:fld id="{488546CA-5791-4EBE-9FEC-80400B04E215}" type="slidenum">
              <a:rPr lang="en-US" smtClean="0"/>
              <a:t>58</a:t>
            </a:fld>
            <a:endParaRPr 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259" name=""/>
        <p:cNvGrpSpPr/>
        <p:nvPr/>
      </p:nvGrpSpPr>
      <p:grpSpPr>
        <a:xfrm>
          <a:off x="0" y="0"/>
          <a:ext cx="0" cy="0"/>
          <a:chOff x="0" y="0"/>
          <a:chExt cx="0" cy="0"/>
        </a:xfrm>
      </p:grpSpPr>
      <p:sp>
        <p:nvSpPr>
          <p:cNvPr id="1048888" name="Slide Image Placeholder 1"/>
          <p:cNvSpPr>
            <a:spLocks noChangeAspect="1" noRot="1" noGrp="1" noEditPoints="1"/>
          </p:cNvSpPr>
          <p:nvPr>
            <p:ph type="sldImg"/>
          </p:nvPr>
        </p:nvSpPr>
        <p:spPr>
          <a:xfrm>
            <a:off x="381000" y="685800"/>
            <a:ext cx="6096000" cy="3429000"/>
          </a:xfrm>
          <a:prstGeom prst="rect"/>
        </p:spPr>
        <p:txBody>
          <a:bodyPr/>
          <a:p/>
        </p:txBody>
      </p:sp>
      <p:sp>
        <p:nvSpPr>
          <p:cNvPr id="1048889" name="Text Placeholder 2"/>
          <p:cNvSpPr>
            <a:spLocks noGrp="1" noEditPoints="1"/>
          </p:cNvSpPr>
          <p:nvPr>
            <p:ph type="body" idx="3"/>
          </p:nvPr>
        </p:nvSpPr>
        <p:spPr>
          <a:prstGeom prst="rect"/>
        </p:spPr>
        <p:txBody>
          <a:bodyPr/>
          <a:p>
            <a:endParaRPr lang="en-US"/>
          </a:p>
        </p:txBody>
      </p:sp>
      <p:sp>
        <p:nvSpPr>
          <p:cNvPr id="1048890" name="Slide Number Placeholder 3"/>
          <p:cNvSpPr>
            <a:spLocks noGrp="1" noEditPoints="1"/>
          </p:cNvSpPr>
          <p:nvPr>
            <p:ph type="sldNum" sz="quarter" idx="5"/>
          </p:nvPr>
        </p:nvSpPr>
        <p:spPr>
          <a:prstGeom prst="rect"/>
        </p:spPr>
        <p:txBody>
          <a:bodyPr/>
          <a:p>
            <a:fld id="{C35ACB64-6B81-49AE-89FB-09F1C993E6E1}" type="slidenum">
              <a:rPr lang="en-US" smtClean="0"/>
              <a:t>59</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00" name=""/>
        <p:cNvGrpSpPr/>
        <p:nvPr/>
      </p:nvGrpSpPr>
      <p:grpSpPr>
        <a:xfrm>
          <a:off x="0" y="0"/>
          <a:ext cx="0" cy="0"/>
          <a:chOff x="0" y="0"/>
          <a:chExt cx="0" cy="0"/>
        </a:xfrm>
      </p:grpSpPr>
      <p:sp>
        <p:nvSpPr>
          <p:cNvPr id="1048618" name="Slide Image Placeholder 1"/>
          <p:cNvSpPr>
            <a:spLocks noChangeAspect="1" noRot="1" noGrp="1" noEditPoints="1"/>
          </p:cNvSpPr>
          <p:nvPr>
            <p:ph type="sldImg"/>
          </p:nvPr>
        </p:nvSpPr>
        <p:spPr>
          <a:xfrm>
            <a:off x="381000" y="685800"/>
            <a:ext cx="6096000" cy="3429000"/>
          </a:xfrm>
          <a:prstGeom prst="rect"/>
        </p:spPr>
        <p:txBody>
          <a:bodyPr/>
          <a:p/>
        </p:txBody>
      </p:sp>
      <p:sp>
        <p:nvSpPr>
          <p:cNvPr id="1048619" name="Text Placeholder 2"/>
          <p:cNvSpPr>
            <a:spLocks noGrp="1" noEditPoints="1"/>
          </p:cNvSpPr>
          <p:nvPr>
            <p:ph type="body" idx="3"/>
          </p:nvPr>
        </p:nvSpPr>
        <p:spPr>
          <a:prstGeom prst="rect"/>
        </p:spPr>
        <p:txBody>
          <a:bodyPr/>
          <a:p>
            <a:endParaRPr lang="en-US"/>
          </a:p>
        </p:txBody>
      </p:sp>
      <p:sp>
        <p:nvSpPr>
          <p:cNvPr id="1048620" name="Slide Number Placeholder 3"/>
          <p:cNvSpPr>
            <a:spLocks noGrp="1" noEditPoints="1"/>
          </p:cNvSpPr>
          <p:nvPr>
            <p:ph type="sldNum" sz="quarter" idx="5"/>
          </p:nvPr>
        </p:nvSpPr>
        <p:spPr>
          <a:prstGeom prst="rect"/>
        </p:spPr>
        <p:txBody>
          <a:bodyPr/>
          <a:p>
            <a:fld id="{DA33C723-12E4-472B-AEDB-DDED59B7EE80}" type="slidenum">
              <a:rPr lang="en-US" smtClean="0"/>
              <a:t>6</a:t>
            </a:fld>
            <a:endParaRPr 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262" name=""/>
        <p:cNvGrpSpPr/>
        <p:nvPr/>
      </p:nvGrpSpPr>
      <p:grpSpPr>
        <a:xfrm>
          <a:off x="0" y="0"/>
          <a:ext cx="0" cy="0"/>
          <a:chOff x="0" y="0"/>
          <a:chExt cx="0" cy="0"/>
        </a:xfrm>
      </p:grpSpPr>
      <p:sp>
        <p:nvSpPr>
          <p:cNvPr id="1048893" name="Slide Image Placeholder 1"/>
          <p:cNvSpPr>
            <a:spLocks noChangeAspect="1" noRot="1" noGrp="1" noEditPoints="1"/>
          </p:cNvSpPr>
          <p:nvPr>
            <p:ph type="sldImg"/>
          </p:nvPr>
        </p:nvSpPr>
        <p:spPr>
          <a:xfrm>
            <a:off x="381000" y="685800"/>
            <a:ext cx="6096000" cy="3429000"/>
          </a:xfrm>
          <a:prstGeom prst="rect"/>
        </p:spPr>
        <p:txBody>
          <a:bodyPr/>
          <a:p/>
        </p:txBody>
      </p:sp>
      <p:sp>
        <p:nvSpPr>
          <p:cNvPr id="1048894" name="Text Placeholder 2"/>
          <p:cNvSpPr>
            <a:spLocks noGrp="1" noEditPoints="1"/>
          </p:cNvSpPr>
          <p:nvPr>
            <p:ph type="body" idx="3"/>
          </p:nvPr>
        </p:nvSpPr>
        <p:spPr>
          <a:prstGeom prst="rect"/>
        </p:spPr>
        <p:txBody>
          <a:bodyPr/>
          <a:p>
            <a:endParaRPr lang="en-US"/>
          </a:p>
        </p:txBody>
      </p:sp>
      <p:sp>
        <p:nvSpPr>
          <p:cNvPr id="1048895" name="Slide Number Placeholder 3"/>
          <p:cNvSpPr>
            <a:spLocks noGrp="1" noEditPoints="1"/>
          </p:cNvSpPr>
          <p:nvPr>
            <p:ph type="sldNum" sz="quarter" idx="5"/>
          </p:nvPr>
        </p:nvSpPr>
        <p:spPr>
          <a:prstGeom prst="rect"/>
        </p:spPr>
        <p:txBody>
          <a:bodyPr/>
          <a:p>
            <a:fld id="{AEF0FF83-B73F-43D3-9812-6CF5A0F525A5}" type="slidenum">
              <a:rPr lang="en-US" smtClean="0"/>
              <a:t>60</a:t>
            </a:fld>
            <a:endParaRPr 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265" name=""/>
        <p:cNvGrpSpPr/>
        <p:nvPr/>
      </p:nvGrpSpPr>
      <p:grpSpPr>
        <a:xfrm>
          <a:off x="0" y="0"/>
          <a:ext cx="0" cy="0"/>
          <a:chOff x="0" y="0"/>
          <a:chExt cx="0" cy="0"/>
        </a:xfrm>
      </p:grpSpPr>
      <p:sp>
        <p:nvSpPr>
          <p:cNvPr id="1048898" name="Slide Image Placeholder 1"/>
          <p:cNvSpPr>
            <a:spLocks noChangeAspect="1" noRot="1" noGrp="1" noEditPoints="1"/>
          </p:cNvSpPr>
          <p:nvPr>
            <p:ph type="sldImg"/>
          </p:nvPr>
        </p:nvSpPr>
        <p:spPr>
          <a:xfrm>
            <a:off x="381000" y="685800"/>
            <a:ext cx="6096000" cy="3429000"/>
          </a:xfrm>
          <a:prstGeom prst="rect"/>
        </p:spPr>
        <p:txBody>
          <a:bodyPr/>
          <a:p/>
        </p:txBody>
      </p:sp>
      <p:sp>
        <p:nvSpPr>
          <p:cNvPr id="1048899" name="Text Placeholder 2"/>
          <p:cNvSpPr>
            <a:spLocks noGrp="1" noEditPoints="1"/>
          </p:cNvSpPr>
          <p:nvPr>
            <p:ph type="body" idx="3"/>
          </p:nvPr>
        </p:nvSpPr>
        <p:spPr>
          <a:prstGeom prst="rect"/>
        </p:spPr>
        <p:txBody>
          <a:bodyPr/>
          <a:p>
            <a:endParaRPr lang="en-US"/>
          </a:p>
        </p:txBody>
      </p:sp>
      <p:sp>
        <p:nvSpPr>
          <p:cNvPr id="1048900" name="Slide Number Placeholder 3"/>
          <p:cNvSpPr>
            <a:spLocks noGrp="1" noEditPoints="1"/>
          </p:cNvSpPr>
          <p:nvPr>
            <p:ph type="sldNum" sz="quarter" idx="5"/>
          </p:nvPr>
        </p:nvSpPr>
        <p:spPr>
          <a:prstGeom prst="rect"/>
        </p:spPr>
        <p:txBody>
          <a:bodyPr/>
          <a:p>
            <a:fld id="{E630430A-F8E1-4EEC-AF08-E55AE8BC8EA5}" type="slidenum">
              <a:rPr lang="en-US" smtClean="0"/>
              <a:t>61</a:t>
            </a:fld>
            <a:endParaRPr 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268" name=""/>
        <p:cNvGrpSpPr/>
        <p:nvPr/>
      </p:nvGrpSpPr>
      <p:grpSpPr>
        <a:xfrm>
          <a:off x="0" y="0"/>
          <a:ext cx="0" cy="0"/>
          <a:chOff x="0" y="0"/>
          <a:chExt cx="0" cy="0"/>
        </a:xfrm>
      </p:grpSpPr>
      <p:sp>
        <p:nvSpPr>
          <p:cNvPr id="1048903" name="Slide Image Placeholder 1"/>
          <p:cNvSpPr>
            <a:spLocks noChangeAspect="1" noRot="1" noGrp="1" noEditPoints="1"/>
          </p:cNvSpPr>
          <p:nvPr>
            <p:ph type="sldImg"/>
          </p:nvPr>
        </p:nvSpPr>
        <p:spPr>
          <a:xfrm>
            <a:off x="381000" y="685800"/>
            <a:ext cx="6096000" cy="3429000"/>
          </a:xfrm>
          <a:prstGeom prst="rect"/>
        </p:spPr>
        <p:txBody>
          <a:bodyPr/>
          <a:p/>
        </p:txBody>
      </p:sp>
      <p:sp>
        <p:nvSpPr>
          <p:cNvPr id="1048904" name="Text Placeholder 2"/>
          <p:cNvSpPr>
            <a:spLocks noGrp="1" noEditPoints="1"/>
          </p:cNvSpPr>
          <p:nvPr>
            <p:ph type="body" idx="3"/>
          </p:nvPr>
        </p:nvSpPr>
        <p:spPr>
          <a:prstGeom prst="rect"/>
        </p:spPr>
        <p:txBody>
          <a:bodyPr/>
          <a:p>
            <a:endParaRPr lang="en-US"/>
          </a:p>
        </p:txBody>
      </p:sp>
      <p:sp>
        <p:nvSpPr>
          <p:cNvPr id="1048905" name="Slide Number Placeholder 3"/>
          <p:cNvSpPr>
            <a:spLocks noGrp="1" noEditPoints="1"/>
          </p:cNvSpPr>
          <p:nvPr>
            <p:ph type="sldNum" sz="quarter" idx="5"/>
          </p:nvPr>
        </p:nvSpPr>
        <p:spPr>
          <a:prstGeom prst="rect"/>
        </p:spPr>
        <p:txBody>
          <a:bodyPr/>
          <a:p>
            <a:fld id="{0C5B8672-7EA2-4FCA-A422-428ECF3BD131}" type="slidenum">
              <a:rPr lang="en-US" smtClean="0"/>
              <a:t>62</a:t>
            </a:fld>
            <a:endParaRPr 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271" name=""/>
        <p:cNvGrpSpPr/>
        <p:nvPr/>
      </p:nvGrpSpPr>
      <p:grpSpPr>
        <a:xfrm>
          <a:off x="0" y="0"/>
          <a:ext cx="0" cy="0"/>
          <a:chOff x="0" y="0"/>
          <a:chExt cx="0" cy="0"/>
        </a:xfrm>
      </p:grpSpPr>
      <p:sp>
        <p:nvSpPr>
          <p:cNvPr id="1048908" name="Slide Image Placeholder 1"/>
          <p:cNvSpPr>
            <a:spLocks noChangeAspect="1" noRot="1" noGrp="1" noEditPoints="1"/>
          </p:cNvSpPr>
          <p:nvPr>
            <p:ph type="sldImg"/>
          </p:nvPr>
        </p:nvSpPr>
        <p:spPr>
          <a:xfrm>
            <a:off x="381000" y="685800"/>
            <a:ext cx="6096000" cy="3429000"/>
          </a:xfrm>
          <a:prstGeom prst="rect"/>
        </p:spPr>
        <p:txBody>
          <a:bodyPr/>
          <a:p/>
        </p:txBody>
      </p:sp>
      <p:sp>
        <p:nvSpPr>
          <p:cNvPr id="1048909" name="Text Placeholder 2"/>
          <p:cNvSpPr>
            <a:spLocks noGrp="1" noEditPoints="1"/>
          </p:cNvSpPr>
          <p:nvPr>
            <p:ph type="body" idx="3"/>
          </p:nvPr>
        </p:nvSpPr>
        <p:spPr>
          <a:prstGeom prst="rect"/>
        </p:spPr>
        <p:txBody>
          <a:bodyPr/>
          <a:p>
            <a:endParaRPr lang="en-US"/>
          </a:p>
        </p:txBody>
      </p:sp>
      <p:sp>
        <p:nvSpPr>
          <p:cNvPr id="1048910" name="Slide Number Placeholder 3"/>
          <p:cNvSpPr>
            <a:spLocks noGrp="1" noEditPoints="1"/>
          </p:cNvSpPr>
          <p:nvPr>
            <p:ph type="sldNum" sz="quarter" idx="5"/>
          </p:nvPr>
        </p:nvSpPr>
        <p:spPr>
          <a:prstGeom prst="rect"/>
        </p:spPr>
        <p:txBody>
          <a:bodyPr/>
          <a:p>
            <a:fld id="{79334B63-0006-4D70-A971-33B4AD36B102}" type="slidenum">
              <a:rPr lang="en-US" smtClean="0"/>
              <a:t>63</a:t>
            </a:fld>
            <a:endParaRPr 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274" name=""/>
        <p:cNvGrpSpPr/>
        <p:nvPr/>
      </p:nvGrpSpPr>
      <p:grpSpPr>
        <a:xfrm>
          <a:off x="0" y="0"/>
          <a:ext cx="0" cy="0"/>
          <a:chOff x="0" y="0"/>
          <a:chExt cx="0" cy="0"/>
        </a:xfrm>
      </p:grpSpPr>
      <p:sp>
        <p:nvSpPr>
          <p:cNvPr id="1048913" name="Slide Image Placeholder 1"/>
          <p:cNvSpPr>
            <a:spLocks noChangeAspect="1" noRot="1" noGrp="1" noEditPoints="1"/>
          </p:cNvSpPr>
          <p:nvPr>
            <p:ph type="sldImg"/>
          </p:nvPr>
        </p:nvSpPr>
        <p:spPr>
          <a:xfrm>
            <a:off x="381000" y="685800"/>
            <a:ext cx="6096000" cy="3429000"/>
          </a:xfrm>
          <a:prstGeom prst="rect"/>
        </p:spPr>
        <p:txBody>
          <a:bodyPr/>
          <a:p/>
        </p:txBody>
      </p:sp>
      <p:sp>
        <p:nvSpPr>
          <p:cNvPr id="1048914" name="Text Placeholder 2"/>
          <p:cNvSpPr>
            <a:spLocks noGrp="1" noEditPoints="1"/>
          </p:cNvSpPr>
          <p:nvPr>
            <p:ph type="body" idx="3"/>
          </p:nvPr>
        </p:nvSpPr>
        <p:spPr>
          <a:prstGeom prst="rect"/>
        </p:spPr>
        <p:txBody>
          <a:bodyPr/>
          <a:p>
            <a:endParaRPr lang="en-US"/>
          </a:p>
        </p:txBody>
      </p:sp>
      <p:sp>
        <p:nvSpPr>
          <p:cNvPr id="1048915" name="Slide Number Placeholder 3"/>
          <p:cNvSpPr>
            <a:spLocks noGrp="1" noEditPoints="1"/>
          </p:cNvSpPr>
          <p:nvPr>
            <p:ph type="sldNum" sz="quarter" idx="5"/>
          </p:nvPr>
        </p:nvSpPr>
        <p:spPr>
          <a:prstGeom prst="rect"/>
        </p:spPr>
        <p:txBody>
          <a:bodyPr/>
          <a:p>
            <a:fld id="{9CD7D485-CDDB-43BF-A99C-C99B1E9BB410}" type="slidenum">
              <a:rPr lang="en-US" smtClean="0"/>
              <a:t>64</a:t>
            </a:fld>
            <a:endParaRPr 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277" name=""/>
        <p:cNvGrpSpPr/>
        <p:nvPr/>
      </p:nvGrpSpPr>
      <p:grpSpPr>
        <a:xfrm>
          <a:off x="0" y="0"/>
          <a:ext cx="0" cy="0"/>
          <a:chOff x="0" y="0"/>
          <a:chExt cx="0" cy="0"/>
        </a:xfrm>
      </p:grpSpPr>
      <p:sp>
        <p:nvSpPr>
          <p:cNvPr id="1048918" name="Slide Image Placeholder 1"/>
          <p:cNvSpPr>
            <a:spLocks noChangeAspect="1" noRot="1" noGrp="1" noEditPoints="1"/>
          </p:cNvSpPr>
          <p:nvPr>
            <p:ph type="sldImg"/>
          </p:nvPr>
        </p:nvSpPr>
        <p:spPr>
          <a:xfrm>
            <a:off x="381000" y="685800"/>
            <a:ext cx="6096000" cy="3429000"/>
          </a:xfrm>
          <a:prstGeom prst="rect"/>
        </p:spPr>
        <p:txBody>
          <a:bodyPr/>
          <a:p/>
        </p:txBody>
      </p:sp>
      <p:sp>
        <p:nvSpPr>
          <p:cNvPr id="1048919" name="Text Placeholder 2"/>
          <p:cNvSpPr>
            <a:spLocks noGrp="1" noEditPoints="1"/>
          </p:cNvSpPr>
          <p:nvPr>
            <p:ph type="body" idx="3"/>
          </p:nvPr>
        </p:nvSpPr>
        <p:spPr>
          <a:prstGeom prst="rect"/>
        </p:spPr>
        <p:txBody>
          <a:bodyPr/>
          <a:p>
            <a:endParaRPr lang="en-US"/>
          </a:p>
        </p:txBody>
      </p:sp>
      <p:sp>
        <p:nvSpPr>
          <p:cNvPr id="1048920" name="Slide Number Placeholder 3"/>
          <p:cNvSpPr>
            <a:spLocks noGrp="1" noEditPoints="1"/>
          </p:cNvSpPr>
          <p:nvPr>
            <p:ph type="sldNum" sz="quarter" idx="5"/>
          </p:nvPr>
        </p:nvSpPr>
        <p:spPr>
          <a:prstGeom prst="rect"/>
        </p:spPr>
        <p:txBody>
          <a:bodyPr/>
          <a:p>
            <a:fld id="{E6AD4F4C-681B-4F7B-8EC1-0B44A5A8023D}" type="slidenum">
              <a:rPr lang="en-US" smtClean="0"/>
              <a:t>65</a:t>
            </a:fld>
            <a:endParaRPr 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280" name=""/>
        <p:cNvGrpSpPr/>
        <p:nvPr/>
      </p:nvGrpSpPr>
      <p:grpSpPr>
        <a:xfrm>
          <a:off x="0" y="0"/>
          <a:ext cx="0" cy="0"/>
          <a:chOff x="0" y="0"/>
          <a:chExt cx="0" cy="0"/>
        </a:xfrm>
      </p:grpSpPr>
      <p:sp>
        <p:nvSpPr>
          <p:cNvPr id="1048923" name="Slide Image Placeholder 1"/>
          <p:cNvSpPr>
            <a:spLocks noChangeAspect="1" noRot="1" noGrp="1" noEditPoints="1"/>
          </p:cNvSpPr>
          <p:nvPr>
            <p:ph type="sldImg"/>
          </p:nvPr>
        </p:nvSpPr>
        <p:spPr>
          <a:xfrm>
            <a:off x="381000" y="685800"/>
            <a:ext cx="6096000" cy="3429000"/>
          </a:xfrm>
          <a:prstGeom prst="rect"/>
        </p:spPr>
        <p:txBody>
          <a:bodyPr/>
          <a:p/>
        </p:txBody>
      </p:sp>
      <p:sp>
        <p:nvSpPr>
          <p:cNvPr id="1048924" name="Text Placeholder 2"/>
          <p:cNvSpPr>
            <a:spLocks noGrp="1" noEditPoints="1"/>
          </p:cNvSpPr>
          <p:nvPr>
            <p:ph type="body" idx="3"/>
          </p:nvPr>
        </p:nvSpPr>
        <p:spPr>
          <a:prstGeom prst="rect"/>
        </p:spPr>
        <p:txBody>
          <a:bodyPr/>
          <a:p>
            <a:endParaRPr lang="en-US"/>
          </a:p>
        </p:txBody>
      </p:sp>
      <p:sp>
        <p:nvSpPr>
          <p:cNvPr id="1048925" name="Slide Number Placeholder 3"/>
          <p:cNvSpPr>
            <a:spLocks noGrp="1" noEditPoints="1"/>
          </p:cNvSpPr>
          <p:nvPr>
            <p:ph type="sldNum" sz="quarter" idx="5"/>
          </p:nvPr>
        </p:nvSpPr>
        <p:spPr>
          <a:prstGeom prst="rect"/>
        </p:spPr>
        <p:txBody>
          <a:bodyPr/>
          <a:p>
            <a:fld id="{7348D479-815A-46BB-B1D2-842137C987AF}" type="slidenum">
              <a:rPr lang="en-US" smtClean="0"/>
              <a:t>66</a:t>
            </a:fld>
            <a:endParaRPr 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283" name=""/>
        <p:cNvGrpSpPr/>
        <p:nvPr/>
      </p:nvGrpSpPr>
      <p:grpSpPr>
        <a:xfrm>
          <a:off x="0" y="0"/>
          <a:ext cx="0" cy="0"/>
          <a:chOff x="0" y="0"/>
          <a:chExt cx="0" cy="0"/>
        </a:xfrm>
      </p:grpSpPr>
      <p:sp>
        <p:nvSpPr>
          <p:cNvPr id="1048928" name="Slide Image Placeholder 1"/>
          <p:cNvSpPr>
            <a:spLocks noChangeAspect="1" noRot="1" noGrp="1" noEditPoints="1"/>
          </p:cNvSpPr>
          <p:nvPr>
            <p:ph type="sldImg"/>
          </p:nvPr>
        </p:nvSpPr>
        <p:spPr>
          <a:xfrm>
            <a:off x="381000" y="685800"/>
            <a:ext cx="6096000" cy="3429000"/>
          </a:xfrm>
          <a:prstGeom prst="rect"/>
        </p:spPr>
        <p:txBody>
          <a:bodyPr/>
          <a:p/>
        </p:txBody>
      </p:sp>
      <p:sp>
        <p:nvSpPr>
          <p:cNvPr id="1048929" name="Text Placeholder 2"/>
          <p:cNvSpPr>
            <a:spLocks noGrp="1" noEditPoints="1"/>
          </p:cNvSpPr>
          <p:nvPr>
            <p:ph type="body" idx="3"/>
          </p:nvPr>
        </p:nvSpPr>
        <p:spPr>
          <a:prstGeom prst="rect"/>
        </p:spPr>
        <p:txBody>
          <a:bodyPr/>
          <a:p>
            <a:endParaRPr lang="en-US"/>
          </a:p>
        </p:txBody>
      </p:sp>
      <p:sp>
        <p:nvSpPr>
          <p:cNvPr id="1048930" name="Slide Number Placeholder 3"/>
          <p:cNvSpPr>
            <a:spLocks noGrp="1" noEditPoints="1"/>
          </p:cNvSpPr>
          <p:nvPr>
            <p:ph type="sldNum" sz="quarter" idx="5"/>
          </p:nvPr>
        </p:nvSpPr>
        <p:spPr>
          <a:prstGeom prst="rect"/>
        </p:spPr>
        <p:txBody>
          <a:bodyPr/>
          <a:p>
            <a:fld id="{CDBBFA43-CA9A-4FD9-9B03-2D2E03C90B56}" type="slidenum">
              <a:rPr lang="en-US" smtClean="0"/>
              <a:t>67</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03" name=""/>
        <p:cNvGrpSpPr/>
        <p:nvPr/>
      </p:nvGrpSpPr>
      <p:grpSpPr>
        <a:xfrm>
          <a:off x="0" y="0"/>
          <a:ext cx="0" cy="0"/>
          <a:chOff x="0" y="0"/>
          <a:chExt cx="0" cy="0"/>
        </a:xfrm>
      </p:grpSpPr>
      <p:sp>
        <p:nvSpPr>
          <p:cNvPr id="1048623" name="Slide Image Placeholder 1"/>
          <p:cNvSpPr>
            <a:spLocks noChangeAspect="1" noRot="1" noGrp="1" noEditPoints="1"/>
          </p:cNvSpPr>
          <p:nvPr>
            <p:ph type="sldImg"/>
          </p:nvPr>
        </p:nvSpPr>
        <p:spPr>
          <a:xfrm>
            <a:off x="381000" y="685800"/>
            <a:ext cx="6096000" cy="3429000"/>
          </a:xfrm>
          <a:prstGeom prst="rect"/>
        </p:spPr>
        <p:txBody>
          <a:bodyPr/>
          <a:p/>
        </p:txBody>
      </p:sp>
      <p:sp>
        <p:nvSpPr>
          <p:cNvPr id="1048624" name="Text Placeholder 2"/>
          <p:cNvSpPr>
            <a:spLocks noGrp="1" noEditPoints="1"/>
          </p:cNvSpPr>
          <p:nvPr>
            <p:ph type="body" idx="3"/>
          </p:nvPr>
        </p:nvSpPr>
        <p:spPr>
          <a:prstGeom prst="rect"/>
        </p:spPr>
        <p:txBody>
          <a:bodyPr/>
          <a:p>
            <a:endParaRPr lang="en-US"/>
          </a:p>
        </p:txBody>
      </p:sp>
      <p:sp>
        <p:nvSpPr>
          <p:cNvPr id="1048625" name="Slide Number Placeholder 3"/>
          <p:cNvSpPr>
            <a:spLocks noGrp="1" noEditPoints="1"/>
          </p:cNvSpPr>
          <p:nvPr>
            <p:ph type="sldNum" sz="quarter" idx="5"/>
          </p:nvPr>
        </p:nvSpPr>
        <p:spPr>
          <a:prstGeom prst="rect"/>
        </p:spPr>
        <p:txBody>
          <a:bodyPr/>
          <a:p>
            <a:fld id="{09121DA8-F4D8-4907-9FE9-F65FC21F7CCF}" type="slidenum">
              <a:rPr lang="en-US" smtClean="0"/>
              <a:t>7</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06" name=""/>
        <p:cNvGrpSpPr/>
        <p:nvPr/>
      </p:nvGrpSpPr>
      <p:grpSpPr>
        <a:xfrm>
          <a:off x="0" y="0"/>
          <a:ext cx="0" cy="0"/>
          <a:chOff x="0" y="0"/>
          <a:chExt cx="0" cy="0"/>
        </a:xfrm>
      </p:grpSpPr>
      <p:sp>
        <p:nvSpPr>
          <p:cNvPr id="1048629" name="Slide Image Placeholder 1"/>
          <p:cNvSpPr>
            <a:spLocks noChangeAspect="1" noRot="1" noGrp="1" noEditPoints="1"/>
          </p:cNvSpPr>
          <p:nvPr>
            <p:ph type="sldImg"/>
          </p:nvPr>
        </p:nvSpPr>
        <p:spPr>
          <a:xfrm>
            <a:off x="381000" y="685800"/>
            <a:ext cx="6096000" cy="3429000"/>
          </a:xfrm>
          <a:prstGeom prst="rect"/>
        </p:spPr>
        <p:txBody>
          <a:bodyPr/>
          <a:p/>
        </p:txBody>
      </p:sp>
      <p:sp>
        <p:nvSpPr>
          <p:cNvPr id="1048630" name="Text Placeholder 2"/>
          <p:cNvSpPr>
            <a:spLocks noGrp="1" noEditPoints="1"/>
          </p:cNvSpPr>
          <p:nvPr>
            <p:ph type="body" idx="3"/>
          </p:nvPr>
        </p:nvSpPr>
        <p:spPr>
          <a:prstGeom prst="rect"/>
        </p:spPr>
        <p:txBody>
          <a:bodyPr/>
          <a:p>
            <a:endParaRPr lang="en-US"/>
          </a:p>
        </p:txBody>
      </p:sp>
      <p:sp>
        <p:nvSpPr>
          <p:cNvPr id="1048631" name="Slide Number Placeholder 3"/>
          <p:cNvSpPr>
            <a:spLocks noGrp="1" noEditPoints="1"/>
          </p:cNvSpPr>
          <p:nvPr>
            <p:ph type="sldNum" sz="quarter" idx="5"/>
          </p:nvPr>
        </p:nvSpPr>
        <p:spPr>
          <a:prstGeom prst="rect"/>
        </p:spPr>
        <p:txBody>
          <a:bodyPr/>
          <a:p>
            <a:fld id="{4C981A0D-7424-4D5B-B12F-DA8A76A39D47}" type="slidenum">
              <a:rPr lang="en-US" smtClean="0"/>
              <a:t>8</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09" name=""/>
        <p:cNvGrpSpPr/>
        <p:nvPr/>
      </p:nvGrpSpPr>
      <p:grpSpPr>
        <a:xfrm>
          <a:off x="0" y="0"/>
          <a:ext cx="0" cy="0"/>
          <a:chOff x="0" y="0"/>
          <a:chExt cx="0" cy="0"/>
        </a:xfrm>
      </p:grpSpPr>
      <p:sp>
        <p:nvSpPr>
          <p:cNvPr id="1048635" name="Slide Image Placeholder 1"/>
          <p:cNvSpPr>
            <a:spLocks noChangeAspect="1" noRot="1" noGrp="1" noEditPoints="1"/>
          </p:cNvSpPr>
          <p:nvPr>
            <p:ph type="sldImg"/>
          </p:nvPr>
        </p:nvSpPr>
        <p:spPr>
          <a:xfrm>
            <a:off x="381000" y="685800"/>
            <a:ext cx="6096000" cy="3429000"/>
          </a:xfrm>
          <a:prstGeom prst="rect"/>
        </p:spPr>
        <p:txBody>
          <a:bodyPr/>
          <a:p/>
        </p:txBody>
      </p:sp>
      <p:sp>
        <p:nvSpPr>
          <p:cNvPr id="1048636" name="Text Placeholder 2"/>
          <p:cNvSpPr>
            <a:spLocks noGrp="1" noEditPoints="1"/>
          </p:cNvSpPr>
          <p:nvPr>
            <p:ph type="body" idx="3"/>
          </p:nvPr>
        </p:nvSpPr>
        <p:spPr>
          <a:prstGeom prst="rect"/>
        </p:spPr>
        <p:txBody>
          <a:bodyPr/>
          <a:p>
            <a:endParaRPr lang="en-US"/>
          </a:p>
        </p:txBody>
      </p:sp>
      <p:sp>
        <p:nvSpPr>
          <p:cNvPr id="1048637" name="Slide Number Placeholder 3"/>
          <p:cNvSpPr>
            <a:spLocks noGrp="1" noEditPoints="1"/>
          </p:cNvSpPr>
          <p:nvPr>
            <p:ph type="sldNum" sz="quarter" idx="5"/>
          </p:nvPr>
        </p:nvSpPr>
        <p:spPr>
          <a:prstGeom prst="rect"/>
        </p:spPr>
        <p:txBody>
          <a:bodyPr/>
          <a:p>
            <a:fld id="{7A84E1EA-6C99-4ABF-AF71-305C61A689BB}" type="slidenum">
              <a:rPr lang="en-US" smtClean="0"/>
              <a:t>9</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type="title">
  <p:cSld name="Title Slide">
    <p:spTree>
      <p:nvGrpSpPr>
        <p:cNvPr id="24" name=""/>
        <p:cNvGrpSpPr/>
        <p:nvPr/>
      </p:nvGrpSpPr>
      <p:grpSpPr>
        <a:xfrm>
          <a:off x="0" y="0"/>
          <a:ext cx="0" cy="0"/>
          <a:chOff x="0" y="0"/>
          <a:chExt cx="0" cy="0"/>
        </a:xfrm>
      </p:grpSpPr>
      <p:sp>
        <p:nvSpPr>
          <p:cNvPr id="1048581" name="Title 1"/>
          <p:cNvSpPr>
            <a:spLocks noGrp="1" noEditPoints="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1048582" name="Subtitle 2"/>
          <p:cNvSpPr>
            <a:spLocks noGrp="1" noEditPoints="1"/>
          </p:cNvSpPr>
          <p:nvPr>
            <p:ph type="subTitle" idx="1"/>
          </p:nvPr>
        </p:nvSpPr>
        <p:spPr>
          <a:xfrm>
            <a:off x="1524000" y="3602038"/>
            <a:ext cx="9144000" cy="1655762"/>
          </a:xfrm>
        </p:spPr>
        <p:txBody>
          <a:bodyPr/>
          <a:lstStyle>
            <a:lvl1pPr algn="ctr" indent="0" marL="0">
              <a:buNone/>
              <a:defRPr sz="2400"/>
            </a:lvl1pPr>
            <a:lvl2pPr algn="ctr" indent="0" marL="457200">
              <a:buNone/>
              <a:defRPr sz="2000"/>
            </a:lvl2pPr>
            <a:lvl3pPr algn="ctr" indent="0" marL="914400">
              <a:buNone/>
              <a:defRPr sz="1800"/>
            </a:lvl3pPr>
            <a:lvl4pPr algn="ctr" indent="0" marL="1371600">
              <a:buNone/>
              <a:defRPr sz="1600"/>
            </a:lvl4pPr>
            <a:lvl5pPr algn="ctr" indent="0" marL="1828800">
              <a:buNone/>
              <a:defRPr sz="1600"/>
            </a:lvl5pPr>
            <a:lvl6pPr algn="ctr" indent="0" marL="2286000">
              <a:buNone/>
              <a:defRPr sz="1600"/>
            </a:lvl6pPr>
            <a:lvl7pPr algn="ctr" indent="0" marL="2743200">
              <a:buNone/>
              <a:defRPr sz="1600"/>
            </a:lvl7pPr>
            <a:lvl8pPr algn="ctr" indent="0" marL="3200400">
              <a:buNone/>
              <a:defRPr sz="1600"/>
            </a:lvl8pPr>
            <a:lvl9pPr algn="ctr" indent="0" marL="3657600">
              <a:buNone/>
              <a:defRPr sz="1600"/>
            </a:lvl9pPr>
          </a:lstStyle>
          <a:p>
            <a:pPr lvl="0"/>
            <a:r>
              <a:rPr lang="en-US"/>
              <a:t>Click to edit Master subtitle style</a:t>
            </a:r>
          </a:p>
        </p:txBody>
      </p:sp>
      <p:sp>
        <p:nvSpPr>
          <p:cNvPr id="1048583" name="Date Placeholder 3"/>
          <p:cNvSpPr>
            <a:spLocks noGrp="1" noEditPoints="1"/>
          </p:cNvSpPr>
          <p:nvPr>
            <p:ph type="dt" sz="half" idx="10"/>
          </p:nvPr>
        </p:nvSpPr>
        <p:spPr/>
        <p:txBody>
          <a:bodyPr/>
          <a:p>
            <a:fld id="{71FD7FF2-845F-41B9-944F-35B90659B7D6}" type="datetimeFigureOut">
              <a:rPr lang="en-US" smtClean="0"/>
              <a:t>8/2/2022</a:t>
            </a:fld>
            <a:endParaRPr lang="en-US"/>
          </a:p>
        </p:txBody>
      </p:sp>
      <p:sp>
        <p:nvSpPr>
          <p:cNvPr id="1048584" name="Footer Placeholder 4"/>
          <p:cNvSpPr>
            <a:spLocks noGrp="1" noEditPoints="1"/>
          </p:cNvSpPr>
          <p:nvPr>
            <p:ph type="ftr" sz="quarter" idx="11"/>
          </p:nvPr>
        </p:nvSpPr>
        <p:spPr/>
        <p:txBody>
          <a:bodyPr/>
          <a:p>
            <a:endParaRPr lang="en-US"/>
          </a:p>
        </p:txBody>
      </p:sp>
      <p:sp>
        <p:nvSpPr>
          <p:cNvPr id="1048585" name="Slide Number Placeholder 5"/>
          <p:cNvSpPr>
            <a:spLocks noGrp="1" noEditPoints="1"/>
          </p:cNvSpPr>
          <p:nvPr>
            <p:ph type="sldNum" sz="quarter" idx="12"/>
          </p:nvPr>
        </p:nvSpPr>
        <p:spPr/>
        <p:txBody>
          <a:bodyPr/>
          <a:p>
            <a:fld id="{707E345D-6FE0-4977-A3DF-5875ED8E59A8}"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type="vertTx">
  <p:cSld name="Title and Vertical Text">
    <p:spTree>
      <p:nvGrpSpPr>
        <p:cNvPr id="287" name=""/>
        <p:cNvGrpSpPr/>
        <p:nvPr/>
      </p:nvGrpSpPr>
      <p:grpSpPr>
        <a:xfrm>
          <a:off x="0" y="0"/>
          <a:ext cx="0" cy="0"/>
          <a:chOff x="0" y="0"/>
          <a:chExt cx="0" cy="0"/>
        </a:xfrm>
      </p:grpSpPr>
      <p:sp>
        <p:nvSpPr>
          <p:cNvPr id="1048946" name="Title 1"/>
          <p:cNvSpPr>
            <a:spLocks noGrp="1" noEditPoints="1"/>
          </p:cNvSpPr>
          <p:nvPr>
            <p:ph type="title"/>
          </p:nvPr>
        </p:nvSpPr>
        <p:spPr/>
        <p:txBody>
          <a:bodyPr/>
          <a:p>
            <a:r>
              <a:rPr lang="en-US"/>
              <a:t>Click to edit Master title style</a:t>
            </a:r>
          </a:p>
        </p:txBody>
      </p:sp>
      <p:sp>
        <p:nvSpPr>
          <p:cNvPr id="1048947" name="Vertical Text Placeholder 2"/>
          <p:cNvSpPr>
            <a:spLocks noGrp="1" noEditPoints="1"/>
          </p:cNvSpPr>
          <p:nvPr>
            <p:ph type="body" orient="vert" idx="1"/>
          </p:nvPr>
        </p:nvSpPr>
        <p:spPr/>
        <p:txBody>
          <a:bodyPr vert="eaVert"/>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948" name="Date Placeholder 3"/>
          <p:cNvSpPr>
            <a:spLocks noGrp="1" noEditPoints="1"/>
          </p:cNvSpPr>
          <p:nvPr>
            <p:ph type="dt" sz="half" idx="10"/>
          </p:nvPr>
        </p:nvSpPr>
        <p:spPr/>
        <p:txBody>
          <a:bodyPr/>
          <a:p>
            <a:fld id="{71FD7FF2-845F-41B9-944F-35B90659B7D6}" type="datetimeFigureOut">
              <a:rPr lang="en-US" smtClean="0"/>
              <a:t>8/2/2022</a:t>
            </a:fld>
            <a:endParaRPr lang="en-US"/>
          </a:p>
        </p:txBody>
      </p:sp>
      <p:sp>
        <p:nvSpPr>
          <p:cNvPr id="1048949" name="Footer Placeholder 4"/>
          <p:cNvSpPr>
            <a:spLocks noGrp="1" noEditPoints="1"/>
          </p:cNvSpPr>
          <p:nvPr>
            <p:ph type="ftr" sz="quarter" idx="11"/>
          </p:nvPr>
        </p:nvSpPr>
        <p:spPr/>
        <p:txBody>
          <a:bodyPr/>
          <a:p>
            <a:endParaRPr lang="en-US"/>
          </a:p>
        </p:txBody>
      </p:sp>
      <p:sp>
        <p:nvSpPr>
          <p:cNvPr id="1048950" name="Slide Number Placeholder 5"/>
          <p:cNvSpPr>
            <a:spLocks noGrp="1" noEditPoints="1"/>
          </p:cNvSpPr>
          <p:nvPr>
            <p:ph type="sldNum" sz="quarter" idx="12"/>
          </p:nvPr>
        </p:nvSpPr>
        <p:spPr/>
        <p:txBody>
          <a:bodyPr/>
          <a:p>
            <a:fld id="{707E345D-6FE0-4977-A3DF-5875ED8E59A8}"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type="vertTitleAndTx">
  <p:cSld name="Vertical Title and Text">
    <p:spTree>
      <p:nvGrpSpPr>
        <p:cNvPr id="285" name=""/>
        <p:cNvGrpSpPr/>
        <p:nvPr/>
      </p:nvGrpSpPr>
      <p:grpSpPr>
        <a:xfrm>
          <a:off x="0" y="0"/>
          <a:ext cx="0" cy="0"/>
          <a:chOff x="0" y="0"/>
          <a:chExt cx="0" cy="0"/>
        </a:xfrm>
      </p:grpSpPr>
      <p:sp>
        <p:nvSpPr>
          <p:cNvPr id="1048935" name="Title 1"/>
          <p:cNvSpPr>
            <a:spLocks noGrp="1" noEditPoints="1"/>
          </p:cNvSpPr>
          <p:nvPr>
            <p:ph type="title" orient="vert"/>
          </p:nvPr>
        </p:nvSpPr>
        <p:spPr>
          <a:xfrm>
            <a:off x="8724900" y="365125"/>
            <a:ext cx="2628900" cy="5811838"/>
          </a:xfrm>
        </p:spPr>
        <p:txBody>
          <a:bodyPr vert="eaVert"/>
          <a:p>
            <a:r>
              <a:rPr lang="en-US"/>
              <a:t>Click to edit Master title style</a:t>
            </a:r>
          </a:p>
        </p:txBody>
      </p:sp>
      <p:sp>
        <p:nvSpPr>
          <p:cNvPr id="1048936" name="Vertical Text Placeholder 2"/>
          <p:cNvSpPr>
            <a:spLocks noGrp="1" noEditPoints="1"/>
          </p:cNvSpPr>
          <p:nvPr>
            <p:ph type="body" orient="vert" idx="1"/>
          </p:nvPr>
        </p:nvSpPr>
        <p:spPr>
          <a:xfrm>
            <a:off x="838200" y="365125"/>
            <a:ext cx="7734300" cy="5811838"/>
          </a:xfrm>
        </p:spPr>
        <p:txBody>
          <a:bodyPr vert="eaVert"/>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937" name="Date Placeholder 3"/>
          <p:cNvSpPr>
            <a:spLocks noGrp="1" noEditPoints="1"/>
          </p:cNvSpPr>
          <p:nvPr>
            <p:ph type="dt" sz="half" idx="10"/>
          </p:nvPr>
        </p:nvSpPr>
        <p:spPr/>
        <p:txBody>
          <a:bodyPr/>
          <a:p>
            <a:fld id="{71FD7FF2-845F-41B9-944F-35B90659B7D6}" type="datetimeFigureOut">
              <a:rPr lang="en-US" smtClean="0"/>
              <a:t>8/2/2022</a:t>
            </a:fld>
            <a:endParaRPr lang="en-US"/>
          </a:p>
        </p:txBody>
      </p:sp>
      <p:sp>
        <p:nvSpPr>
          <p:cNvPr id="1048938" name="Footer Placeholder 4"/>
          <p:cNvSpPr>
            <a:spLocks noGrp="1" noEditPoints="1"/>
          </p:cNvSpPr>
          <p:nvPr>
            <p:ph type="ftr" sz="quarter" idx="11"/>
          </p:nvPr>
        </p:nvSpPr>
        <p:spPr/>
        <p:txBody>
          <a:bodyPr/>
          <a:p>
            <a:endParaRPr lang="en-US"/>
          </a:p>
        </p:txBody>
      </p:sp>
      <p:sp>
        <p:nvSpPr>
          <p:cNvPr id="1048939" name="Slide Number Placeholder 5"/>
          <p:cNvSpPr>
            <a:spLocks noGrp="1" noEditPoints="1"/>
          </p:cNvSpPr>
          <p:nvPr>
            <p:ph type="sldNum" sz="quarter" idx="12"/>
          </p:nvPr>
        </p:nvSpPr>
        <p:spPr/>
        <p:txBody>
          <a:bodyPr/>
          <a:p>
            <a:fld id="{707E345D-6FE0-4977-A3DF-5875ED8E59A8}"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type="obj">
  <p:cSld name="Title and Content">
    <p:spTree>
      <p:nvGrpSpPr>
        <p:cNvPr id="85" name=""/>
        <p:cNvGrpSpPr/>
        <p:nvPr/>
      </p:nvGrpSpPr>
      <p:grpSpPr>
        <a:xfrm>
          <a:off x="0" y="0"/>
          <a:ext cx="0" cy="0"/>
          <a:chOff x="0" y="0"/>
          <a:chExt cx="0" cy="0"/>
        </a:xfrm>
      </p:grpSpPr>
      <p:sp>
        <p:nvSpPr>
          <p:cNvPr id="1048591" name="Title 1"/>
          <p:cNvSpPr>
            <a:spLocks noGrp="1" noEditPoints="1"/>
          </p:cNvSpPr>
          <p:nvPr>
            <p:ph type="title"/>
          </p:nvPr>
        </p:nvSpPr>
        <p:spPr/>
        <p:txBody>
          <a:bodyPr/>
          <a:p>
            <a:r>
              <a:rPr lang="en-US"/>
              <a:t>Click to edit Master title style</a:t>
            </a:r>
          </a:p>
        </p:txBody>
      </p:sp>
      <p:sp>
        <p:nvSpPr>
          <p:cNvPr id="1048592" name="Content Placeholder 2"/>
          <p:cNvSpPr>
            <a:spLocks noGrp="1" noEditPoints="1"/>
          </p:cNvSpPr>
          <p:nvPr>
            <p:ph idx="1"/>
          </p:nvPr>
        </p:nvSpPr>
        <p:spPr/>
        <p:txBody>
          <a:bodyPr/>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593" name="Date Placeholder 3"/>
          <p:cNvSpPr>
            <a:spLocks noGrp="1" noEditPoints="1"/>
          </p:cNvSpPr>
          <p:nvPr>
            <p:ph type="dt" sz="half" idx="10"/>
          </p:nvPr>
        </p:nvSpPr>
        <p:spPr/>
        <p:txBody>
          <a:bodyPr/>
          <a:p>
            <a:fld id="{71FD7FF2-845F-41B9-944F-35B90659B7D6}" type="datetimeFigureOut">
              <a:rPr lang="en-US" smtClean="0"/>
              <a:t>8/2/2022</a:t>
            </a:fld>
            <a:endParaRPr lang="en-US"/>
          </a:p>
        </p:txBody>
      </p:sp>
      <p:sp>
        <p:nvSpPr>
          <p:cNvPr id="1048594" name="Footer Placeholder 4"/>
          <p:cNvSpPr>
            <a:spLocks noGrp="1" noEditPoints="1"/>
          </p:cNvSpPr>
          <p:nvPr>
            <p:ph type="ftr" sz="quarter" idx="11"/>
          </p:nvPr>
        </p:nvSpPr>
        <p:spPr/>
        <p:txBody>
          <a:bodyPr/>
          <a:p>
            <a:endParaRPr lang="en-US"/>
          </a:p>
        </p:txBody>
      </p:sp>
      <p:sp>
        <p:nvSpPr>
          <p:cNvPr id="1048595" name="Slide Number Placeholder 5"/>
          <p:cNvSpPr>
            <a:spLocks noGrp="1" noEditPoints="1"/>
          </p:cNvSpPr>
          <p:nvPr>
            <p:ph type="sldNum" sz="quarter" idx="12"/>
          </p:nvPr>
        </p:nvSpPr>
        <p:spPr/>
        <p:txBody>
          <a:bodyPr/>
          <a:p>
            <a:fld id="{707E345D-6FE0-4977-A3DF-5875ED8E59A8}"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type="secHead">
  <p:cSld name="Section Header">
    <p:spTree>
      <p:nvGrpSpPr>
        <p:cNvPr id="288" name=""/>
        <p:cNvGrpSpPr/>
        <p:nvPr/>
      </p:nvGrpSpPr>
      <p:grpSpPr>
        <a:xfrm>
          <a:off x="0" y="0"/>
          <a:ext cx="0" cy="0"/>
          <a:chOff x="0" y="0"/>
          <a:chExt cx="0" cy="0"/>
        </a:xfrm>
      </p:grpSpPr>
      <p:sp>
        <p:nvSpPr>
          <p:cNvPr id="1048951" name="Title 1"/>
          <p:cNvSpPr>
            <a:spLocks noGrp="1" noEditPoints="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1048952" name="Text Placeholder 2"/>
          <p:cNvSpPr>
            <a:spLocks noGrp="1" noEditPoints="1"/>
          </p:cNvSpPr>
          <p:nvPr>
            <p:ph type="body" idx="1"/>
          </p:nvPr>
        </p:nvSpPr>
        <p:spPr>
          <a:xfrm>
            <a:off x="831850" y="4589463"/>
            <a:ext cx="10515600" cy="1500187"/>
          </a:xfrm>
        </p:spPr>
        <p:txBody>
          <a:bodyPr/>
          <a:lstStyle>
            <a:lvl1pPr indent="0" marL="0">
              <a:buNone/>
              <a:defRPr sz="2400">
                <a:solidFill>
                  <a:schemeClr val="tx1">
                    <a:tint val="75000"/>
                  </a:schemeClr>
                </a:solidFill>
              </a:defRPr>
            </a:lvl1pPr>
            <a:lvl2pPr indent="0" marL="457200">
              <a:buNone/>
              <a:defRPr sz="2000">
                <a:solidFill>
                  <a:schemeClr val="tx1">
                    <a:tint val="75000"/>
                  </a:schemeClr>
                </a:solidFill>
              </a:defRPr>
            </a:lvl2pPr>
            <a:lvl3pPr indent="0" marL="914400">
              <a:buNone/>
              <a:defRPr sz="1800">
                <a:solidFill>
                  <a:schemeClr val="tx1">
                    <a:tint val="75000"/>
                  </a:schemeClr>
                </a:solidFill>
              </a:defRPr>
            </a:lvl3pPr>
            <a:lvl4pPr indent="0" marL="1371600">
              <a:buNone/>
              <a:defRPr sz="1600">
                <a:solidFill>
                  <a:schemeClr val="tx1">
                    <a:tint val="75000"/>
                  </a:schemeClr>
                </a:solidFill>
              </a:defRPr>
            </a:lvl4pPr>
            <a:lvl5pPr indent="0" marL="1828800">
              <a:buNone/>
              <a:defRPr sz="1600">
                <a:solidFill>
                  <a:schemeClr val="tx1">
                    <a:tint val="75000"/>
                  </a:schemeClr>
                </a:solidFill>
              </a:defRPr>
            </a:lvl5pPr>
            <a:lvl6pPr indent="0" marL="2286000">
              <a:buNone/>
              <a:defRPr sz="1600">
                <a:solidFill>
                  <a:schemeClr val="tx1">
                    <a:tint val="75000"/>
                  </a:schemeClr>
                </a:solidFill>
              </a:defRPr>
            </a:lvl6pPr>
            <a:lvl7pPr indent="0" marL="2743200">
              <a:buNone/>
              <a:defRPr sz="1600">
                <a:solidFill>
                  <a:schemeClr val="tx1">
                    <a:tint val="75000"/>
                  </a:schemeClr>
                </a:solidFill>
              </a:defRPr>
            </a:lvl7pPr>
            <a:lvl8pPr indent="0" marL="3200400">
              <a:buNone/>
              <a:defRPr sz="1600">
                <a:solidFill>
                  <a:schemeClr val="tx1">
                    <a:tint val="75000"/>
                  </a:schemeClr>
                </a:solidFill>
              </a:defRPr>
            </a:lvl8pPr>
            <a:lvl9pPr indent="0" marL="3657600">
              <a:buNone/>
              <a:defRPr sz="1600">
                <a:solidFill>
                  <a:schemeClr val="tx1">
                    <a:tint val="75000"/>
                  </a:schemeClr>
                </a:solidFill>
              </a:defRPr>
            </a:lvl9pPr>
          </a:lstStyle>
          <a:p>
            <a:pPr lvl="0"/>
            <a:r>
              <a:rPr lang="en-US"/>
              <a:t>Click to edit Master text styles</a:t>
            </a:r>
          </a:p>
        </p:txBody>
      </p:sp>
      <p:sp>
        <p:nvSpPr>
          <p:cNvPr id="1048953" name="Date Placeholder 3"/>
          <p:cNvSpPr>
            <a:spLocks noGrp="1" noEditPoints="1"/>
          </p:cNvSpPr>
          <p:nvPr>
            <p:ph type="dt" sz="half" idx="10"/>
          </p:nvPr>
        </p:nvSpPr>
        <p:spPr/>
        <p:txBody>
          <a:bodyPr/>
          <a:p>
            <a:fld id="{71FD7FF2-845F-41B9-944F-35B90659B7D6}" type="datetimeFigureOut">
              <a:rPr lang="en-US" smtClean="0"/>
              <a:t>8/2/2022</a:t>
            </a:fld>
            <a:endParaRPr lang="en-US"/>
          </a:p>
        </p:txBody>
      </p:sp>
      <p:sp>
        <p:nvSpPr>
          <p:cNvPr id="1048954" name="Footer Placeholder 4"/>
          <p:cNvSpPr>
            <a:spLocks noGrp="1" noEditPoints="1"/>
          </p:cNvSpPr>
          <p:nvPr>
            <p:ph type="ftr" sz="quarter" idx="11"/>
          </p:nvPr>
        </p:nvSpPr>
        <p:spPr/>
        <p:txBody>
          <a:bodyPr/>
          <a:p>
            <a:endParaRPr lang="en-US"/>
          </a:p>
        </p:txBody>
      </p:sp>
      <p:sp>
        <p:nvSpPr>
          <p:cNvPr id="1048955" name="Slide Number Placeholder 5"/>
          <p:cNvSpPr>
            <a:spLocks noGrp="1" noEditPoints="1"/>
          </p:cNvSpPr>
          <p:nvPr>
            <p:ph type="sldNum" sz="quarter" idx="12"/>
          </p:nvPr>
        </p:nvSpPr>
        <p:spPr/>
        <p:txBody>
          <a:bodyPr/>
          <a:p>
            <a:fld id="{707E345D-6FE0-4977-A3DF-5875ED8E59A8}"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type="twoObj">
  <p:cSld name="Two Content">
    <p:spTree>
      <p:nvGrpSpPr>
        <p:cNvPr id="289" name=""/>
        <p:cNvGrpSpPr/>
        <p:nvPr/>
      </p:nvGrpSpPr>
      <p:grpSpPr>
        <a:xfrm>
          <a:off x="0" y="0"/>
          <a:ext cx="0" cy="0"/>
          <a:chOff x="0" y="0"/>
          <a:chExt cx="0" cy="0"/>
        </a:xfrm>
      </p:grpSpPr>
      <p:sp>
        <p:nvSpPr>
          <p:cNvPr id="1048956" name="Title 1"/>
          <p:cNvSpPr>
            <a:spLocks noGrp="1" noEditPoints="1"/>
          </p:cNvSpPr>
          <p:nvPr>
            <p:ph type="title"/>
          </p:nvPr>
        </p:nvSpPr>
        <p:spPr/>
        <p:txBody>
          <a:bodyPr/>
          <a:p>
            <a:r>
              <a:rPr lang="en-US"/>
              <a:t>Click to edit Master title style</a:t>
            </a:r>
          </a:p>
        </p:txBody>
      </p:sp>
      <p:sp>
        <p:nvSpPr>
          <p:cNvPr id="1048957" name="Content Placeholder 2"/>
          <p:cNvSpPr>
            <a:spLocks noGrp="1" noEditPoints="1"/>
          </p:cNvSpPr>
          <p:nvPr>
            <p:ph sz="half" idx="1"/>
          </p:nvPr>
        </p:nvSpPr>
        <p:spPr>
          <a:xfrm>
            <a:off x="838200" y="1825625"/>
            <a:ext cx="5181600" cy="4351338"/>
          </a:xfrm>
        </p:spPr>
        <p:txBody>
          <a:bodyPr/>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958" name="Content Placeholder 3"/>
          <p:cNvSpPr>
            <a:spLocks noGrp="1" noEditPoints="1"/>
          </p:cNvSpPr>
          <p:nvPr>
            <p:ph sz="half" idx="2"/>
          </p:nvPr>
        </p:nvSpPr>
        <p:spPr>
          <a:xfrm>
            <a:off x="6172200" y="1825625"/>
            <a:ext cx="5181600" cy="4351338"/>
          </a:xfrm>
        </p:spPr>
        <p:txBody>
          <a:bodyPr/>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959" name="Date Placeholder 4"/>
          <p:cNvSpPr>
            <a:spLocks noGrp="1" noEditPoints="1"/>
          </p:cNvSpPr>
          <p:nvPr>
            <p:ph type="dt" sz="half" idx="10"/>
          </p:nvPr>
        </p:nvSpPr>
        <p:spPr/>
        <p:txBody>
          <a:bodyPr/>
          <a:p>
            <a:fld id="{71FD7FF2-845F-41B9-944F-35B90659B7D6}" type="datetimeFigureOut">
              <a:rPr lang="en-US" smtClean="0"/>
              <a:t>8/2/2022</a:t>
            </a:fld>
            <a:endParaRPr lang="en-US"/>
          </a:p>
        </p:txBody>
      </p:sp>
      <p:sp>
        <p:nvSpPr>
          <p:cNvPr id="1048960" name="Footer Placeholder 5"/>
          <p:cNvSpPr>
            <a:spLocks noGrp="1" noEditPoints="1"/>
          </p:cNvSpPr>
          <p:nvPr>
            <p:ph type="ftr" sz="quarter" idx="11"/>
          </p:nvPr>
        </p:nvSpPr>
        <p:spPr/>
        <p:txBody>
          <a:bodyPr/>
          <a:p>
            <a:endParaRPr lang="en-US"/>
          </a:p>
        </p:txBody>
      </p:sp>
      <p:sp>
        <p:nvSpPr>
          <p:cNvPr id="1048961" name="Slide Number Placeholder 6"/>
          <p:cNvSpPr>
            <a:spLocks noGrp="1" noEditPoints="1"/>
          </p:cNvSpPr>
          <p:nvPr>
            <p:ph type="sldNum" sz="quarter" idx="12"/>
          </p:nvPr>
        </p:nvSpPr>
        <p:spPr/>
        <p:txBody>
          <a:bodyPr/>
          <a:p>
            <a:fld id="{707E345D-6FE0-4977-A3DF-5875ED8E59A8}"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type="twoTxTwoObj">
  <p:cSld name="Comparison">
    <p:spTree>
      <p:nvGrpSpPr>
        <p:cNvPr id="290" name=""/>
        <p:cNvGrpSpPr/>
        <p:nvPr/>
      </p:nvGrpSpPr>
      <p:grpSpPr>
        <a:xfrm>
          <a:off x="0" y="0"/>
          <a:ext cx="0" cy="0"/>
          <a:chOff x="0" y="0"/>
          <a:chExt cx="0" cy="0"/>
        </a:xfrm>
      </p:grpSpPr>
      <p:sp>
        <p:nvSpPr>
          <p:cNvPr id="1048962" name="Title 1"/>
          <p:cNvSpPr>
            <a:spLocks noGrp="1" noEditPoints="1"/>
          </p:cNvSpPr>
          <p:nvPr>
            <p:ph type="title"/>
          </p:nvPr>
        </p:nvSpPr>
        <p:spPr>
          <a:xfrm>
            <a:off x="839788" y="365125"/>
            <a:ext cx="10515600" cy="1325563"/>
          </a:xfrm>
        </p:spPr>
        <p:txBody>
          <a:bodyPr/>
          <a:p>
            <a:r>
              <a:rPr lang="en-US"/>
              <a:t>Click to edit Master title style</a:t>
            </a:r>
          </a:p>
        </p:txBody>
      </p:sp>
      <p:sp>
        <p:nvSpPr>
          <p:cNvPr id="1048963" name="Text Placeholder 2"/>
          <p:cNvSpPr>
            <a:spLocks noGrp="1" noEditPoints="1"/>
          </p:cNvSpPr>
          <p:nvPr>
            <p:ph type="body" idx="1"/>
          </p:nvPr>
        </p:nvSpPr>
        <p:spPr>
          <a:xfrm>
            <a:off x="839788" y="1681163"/>
            <a:ext cx="5157787" cy="823912"/>
          </a:xfrm>
        </p:spPr>
        <p:txBody>
          <a:bodyPr anchor="b"/>
          <a:lstStyle>
            <a:lvl1pPr indent="0" marL="0">
              <a:buNone/>
              <a:defRPr b="1" sz="2400"/>
            </a:lvl1pPr>
            <a:lvl2pPr indent="0" marL="457200">
              <a:buNone/>
              <a:defRPr b="1" sz="2000"/>
            </a:lvl2pPr>
            <a:lvl3pPr indent="0" marL="914400">
              <a:buNone/>
              <a:defRPr b="1" sz="1800"/>
            </a:lvl3pPr>
            <a:lvl4pPr indent="0" marL="1371600">
              <a:buNone/>
              <a:defRPr b="1" sz="1600"/>
            </a:lvl4pPr>
            <a:lvl5pPr indent="0" marL="1828800">
              <a:buNone/>
              <a:defRPr b="1" sz="1600"/>
            </a:lvl5pPr>
            <a:lvl6pPr indent="0" marL="2286000">
              <a:buNone/>
              <a:defRPr b="1" sz="1600"/>
            </a:lvl6pPr>
            <a:lvl7pPr indent="0" marL="2743200">
              <a:buNone/>
              <a:defRPr b="1" sz="1600"/>
            </a:lvl7pPr>
            <a:lvl8pPr indent="0" marL="3200400">
              <a:buNone/>
              <a:defRPr b="1" sz="1600"/>
            </a:lvl8pPr>
            <a:lvl9pPr indent="0" marL="3657600">
              <a:buNone/>
              <a:defRPr b="1" sz="1600"/>
            </a:lvl9pPr>
          </a:lstStyle>
          <a:p>
            <a:pPr lvl="0"/>
            <a:r>
              <a:rPr lang="en-US"/>
              <a:t>Click to edit Master text styles</a:t>
            </a:r>
          </a:p>
        </p:txBody>
      </p:sp>
      <p:sp>
        <p:nvSpPr>
          <p:cNvPr id="1048964" name="Content Placeholder 3"/>
          <p:cNvSpPr>
            <a:spLocks noGrp="1" noEditPoints="1"/>
          </p:cNvSpPr>
          <p:nvPr>
            <p:ph sz="half" idx="2"/>
          </p:nvPr>
        </p:nvSpPr>
        <p:spPr>
          <a:xfrm>
            <a:off x="839788" y="2505075"/>
            <a:ext cx="5157787" cy="3684588"/>
          </a:xfrm>
        </p:spPr>
        <p:txBody>
          <a:bodyPr/>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965" name="Text Placeholder 4"/>
          <p:cNvSpPr>
            <a:spLocks noGrp="1" noEditPoints="1"/>
          </p:cNvSpPr>
          <p:nvPr>
            <p:ph type="body" sz="quarter" idx="3"/>
          </p:nvPr>
        </p:nvSpPr>
        <p:spPr>
          <a:xfrm>
            <a:off x="6172200" y="1681163"/>
            <a:ext cx="5183188" cy="823912"/>
          </a:xfrm>
        </p:spPr>
        <p:txBody>
          <a:bodyPr anchor="b"/>
          <a:lstStyle>
            <a:lvl1pPr indent="0" marL="0">
              <a:buNone/>
              <a:defRPr b="1" sz="2400"/>
            </a:lvl1pPr>
            <a:lvl2pPr indent="0" marL="457200">
              <a:buNone/>
              <a:defRPr b="1" sz="2000"/>
            </a:lvl2pPr>
            <a:lvl3pPr indent="0" marL="914400">
              <a:buNone/>
              <a:defRPr b="1" sz="1800"/>
            </a:lvl3pPr>
            <a:lvl4pPr indent="0" marL="1371600">
              <a:buNone/>
              <a:defRPr b="1" sz="1600"/>
            </a:lvl4pPr>
            <a:lvl5pPr indent="0" marL="1828800">
              <a:buNone/>
              <a:defRPr b="1" sz="1600"/>
            </a:lvl5pPr>
            <a:lvl6pPr indent="0" marL="2286000">
              <a:buNone/>
              <a:defRPr b="1" sz="1600"/>
            </a:lvl6pPr>
            <a:lvl7pPr indent="0" marL="2743200">
              <a:buNone/>
              <a:defRPr b="1" sz="1600"/>
            </a:lvl7pPr>
            <a:lvl8pPr indent="0" marL="3200400">
              <a:buNone/>
              <a:defRPr b="1" sz="1600"/>
            </a:lvl8pPr>
            <a:lvl9pPr indent="0" marL="3657600">
              <a:buNone/>
              <a:defRPr b="1" sz="1600"/>
            </a:lvl9pPr>
          </a:lstStyle>
          <a:p>
            <a:pPr lvl="0"/>
            <a:r>
              <a:rPr lang="en-US"/>
              <a:t>Click to edit Master text styles</a:t>
            </a:r>
          </a:p>
        </p:txBody>
      </p:sp>
      <p:sp>
        <p:nvSpPr>
          <p:cNvPr id="1048966" name="Content Placeholder 5"/>
          <p:cNvSpPr>
            <a:spLocks noGrp="1" noEditPoints="1"/>
          </p:cNvSpPr>
          <p:nvPr>
            <p:ph sz="quarter" idx="4"/>
          </p:nvPr>
        </p:nvSpPr>
        <p:spPr>
          <a:xfrm>
            <a:off x="6172200" y="2505075"/>
            <a:ext cx="5183188" cy="3684588"/>
          </a:xfrm>
        </p:spPr>
        <p:txBody>
          <a:bodyPr/>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967" name="Date Placeholder 6"/>
          <p:cNvSpPr>
            <a:spLocks noGrp="1" noEditPoints="1"/>
          </p:cNvSpPr>
          <p:nvPr>
            <p:ph type="dt" sz="half" idx="10"/>
          </p:nvPr>
        </p:nvSpPr>
        <p:spPr/>
        <p:txBody>
          <a:bodyPr/>
          <a:p>
            <a:fld id="{71FD7FF2-845F-41B9-944F-35B90659B7D6}" type="datetimeFigureOut">
              <a:rPr lang="en-US" smtClean="0"/>
              <a:t>8/2/2022</a:t>
            </a:fld>
            <a:endParaRPr lang="en-US"/>
          </a:p>
        </p:txBody>
      </p:sp>
      <p:sp>
        <p:nvSpPr>
          <p:cNvPr id="1048968" name="Footer Placeholder 7"/>
          <p:cNvSpPr>
            <a:spLocks noGrp="1" noEditPoints="1"/>
          </p:cNvSpPr>
          <p:nvPr>
            <p:ph type="ftr" sz="quarter" idx="11"/>
          </p:nvPr>
        </p:nvSpPr>
        <p:spPr/>
        <p:txBody>
          <a:bodyPr/>
          <a:p>
            <a:endParaRPr lang="en-US"/>
          </a:p>
        </p:txBody>
      </p:sp>
      <p:sp>
        <p:nvSpPr>
          <p:cNvPr id="1048969" name="Slide Number Placeholder 8"/>
          <p:cNvSpPr>
            <a:spLocks noGrp="1" noEditPoints="1"/>
          </p:cNvSpPr>
          <p:nvPr>
            <p:ph type="sldNum" sz="quarter" idx="12"/>
          </p:nvPr>
        </p:nvSpPr>
        <p:spPr/>
        <p:txBody>
          <a:bodyPr/>
          <a:p>
            <a:fld id="{707E345D-6FE0-4977-A3DF-5875ED8E59A8}"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type="titleOnly">
  <p:cSld name="Title Only">
    <p:spTree>
      <p:nvGrpSpPr>
        <p:cNvPr id="284" name=""/>
        <p:cNvGrpSpPr/>
        <p:nvPr/>
      </p:nvGrpSpPr>
      <p:grpSpPr>
        <a:xfrm>
          <a:off x="0" y="0"/>
          <a:ext cx="0" cy="0"/>
          <a:chOff x="0" y="0"/>
          <a:chExt cx="0" cy="0"/>
        </a:xfrm>
      </p:grpSpPr>
      <p:sp>
        <p:nvSpPr>
          <p:cNvPr id="1048931" name="Title 1"/>
          <p:cNvSpPr>
            <a:spLocks noGrp="1" noEditPoints="1"/>
          </p:cNvSpPr>
          <p:nvPr>
            <p:ph type="title"/>
          </p:nvPr>
        </p:nvSpPr>
        <p:spPr/>
        <p:txBody>
          <a:bodyPr/>
          <a:p>
            <a:r>
              <a:rPr lang="en-US"/>
              <a:t>Click to edit Master title style</a:t>
            </a:r>
          </a:p>
        </p:txBody>
      </p:sp>
      <p:sp>
        <p:nvSpPr>
          <p:cNvPr id="1048932" name="Date Placeholder 2"/>
          <p:cNvSpPr>
            <a:spLocks noGrp="1" noEditPoints="1"/>
          </p:cNvSpPr>
          <p:nvPr>
            <p:ph type="dt" sz="half" idx="10"/>
          </p:nvPr>
        </p:nvSpPr>
        <p:spPr/>
        <p:txBody>
          <a:bodyPr/>
          <a:p>
            <a:fld id="{71FD7FF2-845F-41B9-944F-35B90659B7D6}" type="datetimeFigureOut">
              <a:rPr lang="en-US" smtClean="0"/>
              <a:t>8/2/2022</a:t>
            </a:fld>
            <a:endParaRPr lang="en-US"/>
          </a:p>
        </p:txBody>
      </p:sp>
      <p:sp>
        <p:nvSpPr>
          <p:cNvPr id="1048933" name="Footer Placeholder 3"/>
          <p:cNvSpPr>
            <a:spLocks noGrp="1" noEditPoints="1"/>
          </p:cNvSpPr>
          <p:nvPr>
            <p:ph type="ftr" sz="quarter" idx="11"/>
          </p:nvPr>
        </p:nvSpPr>
        <p:spPr/>
        <p:txBody>
          <a:bodyPr/>
          <a:p>
            <a:endParaRPr lang="en-US"/>
          </a:p>
        </p:txBody>
      </p:sp>
      <p:sp>
        <p:nvSpPr>
          <p:cNvPr id="1048934" name="Slide Number Placeholder 4"/>
          <p:cNvSpPr>
            <a:spLocks noGrp="1" noEditPoints="1"/>
          </p:cNvSpPr>
          <p:nvPr>
            <p:ph type="sldNum" sz="quarter" idx="12"/>
          </p:nvPr>
        </p:nvSpPr>
        <p:spPr/>
        <p:txBody>
          <a:bodyPr/>
          <a:p>
            <a:fld id="{707E345D-6FE0-4977-A3DF-5875ED8E59A8}"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type="blank">
  <p:cSld name="Blank">
    <p:spTree>
      <p:nvGrpSpPr>
        <p:cNvPr id="291" name=""/>
        <p:cNvGrpSpPr/>
        <p:nvPr/>
      </p:nvGrpSpPr>
      <p:grpSpPr>
        <a:xfrm>
          <a:off x="0" y="0"/>
          <a:ext cx="0" cy="0"/>
          <a:chOff x="0" y="0"/>
          <a:chExt cx="0" cy="0"/>
        </a:xfrm>
      </p:grpSpPr>
      <p:sp>
        <p:nvSpPr>
          <p:cNvPr id="1048970" name="Date Placeholder 1"/>
          <p:cNvSpPr>
            <a:spLocks noGrp="1" noEditPoints="1"/>
          </p:cNvSpPr>
          <p:nvPr>
            <p:ph type="dt" sz="half" idx="10"/>
          </p:nvPr>
        </p:nvSpPr>
        <p:spPr/>
        <p:txBody>
          <a:bodyPr/>
          <a:p>
            <a:fld id="{71FD7FF2-845F-41B9-944F-35B90659B7D6}" type="datetimeFigureOut">
              <a:rPr lang="en-US" smtClean="0"/>
              <a:t>8/2/2022</a:t>
            </a:fld>
            <a:endParaRPr lang="en-US"/>
          </a:p>
        </p:txBody>
      </p:sp>
      <p:sp>
        <p:nvSpPr>
          <p:cNvPr id="1048971" name="Footer Placeholder 2"/>
          <p:cNvSpPr>
            <a:spLocks noGrp="1" noEditPoints="1"/>
          </p:cNvSpPr>
          <p:nvPr>
            <p:ph type="ftr" sz="quarter" idx="11"/>
          </p:nvPr>
        </p:nvSpPr>
        <p:spPr/>
        <p:txBody>
          <a:bodyPr/>
          <a:p>
            <a:endParaRPr lang="en-US"/>
          </a:p>
        </p:txBody>
      </p:sp>
      <p:sp>
        <p:nvSpPr>
          <p:cNvPr id="1048972" name="Slide Number Placeholder 3"/>
          <p:cNvSpPr>
            <a:spLocks noGrp="1" noEditPoints="1"/>
          </p:cNvSpPr>
          <p:nvPr>
            <p:ph type="sldNum" sz="quarter" idx="12"/>
          </p:nvPr>
        </p:nvSpPr>
        <p:spPr/>
        <p:txBody>
          <a:bodyPr/>
          <a:p>
            <a:fld id="{707E345D-6FE0-4977-A3DF-5875ED8E59A8}"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type="objTx">
  <p:cSld name="Content with Caption">
    <p:spTree>
      <p:nvGrpSpPr>
        <p:cNvPr id="292" name=""/>
        <p:cNvGrpSpPr/>
        <p:nvPr/>
      </p:nvGrpSpPr>
      <p:grpSpPr>
        <a:xfrm>
          <a:off x="0" y="0"/>
          <a:ext cx="0" cy="0"/>
          <a:chOff x="0" y="0"/>
          <a:chExt cx="0" cy="0"/>
        </a:xfrm>
      </p:grpSpPr>
      <p:sp>
        <p:nvSpPr>
          <p:cNvPr id="1048973" name="Title 1"/>
          <p:cNvSpPr>
            <a:spLocks noGrp="1" noEditPoints="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1048974" name="Content Placeholder 2"/>
          <p:cNvSpPr>
            <a:spLocks noGrp="1" noEditPoints="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975" name="Text Placeholder 3"/>
          <p:cNvSpPr>
            <a:spLocks noGrp="1" noEditPoints="1"/>
          </p:cNvSpPr>
          <p:nvPr>
            <p:ph type="body" sz="half" idx="2"/>
          </p:nvPr>
        </p:nvSpPr>
        <p:spPr>
          <a:xfrm>
            <a:off x="839788" y="2057400"/>
            <a:ext cx="3932237" cy="3811588"/>
          </a:xfrm>
        </p:spPr>
        <p:txBody>
          <a:bodyPr/>
          <a:lstStyle>
            <a:lvl1pPr indent="0" marL="0">
              <a:buNone/>
              <a:defRPr sz="1600"/>
            </a:lvl1pPr>
            <a:lvl2pPr indent="0" marL="457200">
              <a:buNone/>
              <a:defRPr sz="1400"/>
            </a:lvl2pPr>
            <a:lvl3pPr indent="0" marL="914400">
              <a:buNone/>
              <a:defRPr sz="1200"/>
            </a:lvl3pPr>
            <a:lvl4pPr indent="0" marL="1371600">
              <a:buNone/>
              <a:defRPr sz="1000"/>
            </a:lvl4pPr>
            <a:lvl5pPr indent="0" marL="1828800">
              <a:buNone/>
              <a:defRPr sz="1000"/>
            </a:lvl5pPr>
            <a:lvl6pPr indent="0" marL="2286000">
              <a:buNone/>
              <a:defRPr sz="1000"/>
            </a:lvl6pPr>
            <a:lvl7pPr indent="0" marL="2743200">
              <a:buNone/>
              <a:defRPr sz="1000"/>
            </a:lvl7pPr>
            <a:lvl8pPr indent="0" marL="3200400">
              <a:buNone/>
              <a:defRPr sz="1000"/>
            </a:lvl8pPr>
            <a:lvl9pPr indent="0" marL="3657600">
              <a:buNone/>
              <a:defRPr sz="1000"/>
            </a:lvl9pPr>
          </a:lstStyle>
          <a:p>
            <a:pPr lvl="0"/>
            <a:r>
              <a:rPr lang="en-US"/>
              <a:t>Click to edit Master text styles</a:t>
            </a:r>
          </a:p>
        </p:txBody>
      </p:sp>
      <p:sp>
        <p:nvSpPr>
          <p:cNvPr id="1048976" name="Date Placeholder 4"/>
          <p:cNvSpPr>
            <a:spLocks noGrp="1" noEditPoints="1"/>
          </p:cNvSpPr>
          <p:nvPr>
            <p:ph type="dt" sz="half" idx="10"/>
          </p:nvPr>
        </p:nvSpPr>
        <p:spPr/>
        <p:txBody>
          <a:bodyPr/>
          <a:p>
            <a:fld id="{71FD7FF2-845F-41B9-944F-35B90659B7D6}" type="datetimeFigureOut">
              <a:rPr lang="en-US" smtClean="0"/>
              <a:t>8/2/2022</a:t>
            </a:fld>
            <a:endParaRPr lang="en-US"/>
          </a:p>
        </p:txBody>
      </p:sp>
      <p:sp>
        <p:nvSpPr>
          <p:cNvPr id="1048977" name="Footer Placeholder 5"/>
          <p:cNvSpPr>
            <a:spLocks noGrp="1" noEditPoints="1"/>
          </p:cNvSpPr>
          <p:nvPr>
            <p:ph type="ftr" sz="quarter" idx="11"/>
          </p:nvPr>
        </p:nvSpPr>
        <p:spPr/>
        <p:txBody>
          <a:bodyPr/>
          <a:p>
            <a:endParaRPr lang="en-US"/>
          </a:p>
        </p:txBody>
      </p:sp>
      <p:sp>
        <p:nvSpPr>
          <p:cNvPr id="1048978" name="Slide Number Placeholder 6"/>
          <p:cNvSpPr>
            <a:spLocks noGrp="1" noEditPoints="1"/>
          </p:cNvSpPr>
          <p:nvPr>
            <p:ph type="sldNum" sz="quarter" idx="12"/>
          </p:nvPr>
        </p:nvSpPr>
        <p:spPr/>
        <p:txBody>
          <a:bodyPr/>
          <a:p>
            <a:fld id="{707E345D-6FE0-4977-A3DF-5875ED8E59A8}"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type="picTx">
  <p:cSld name="Picture with Caption">
    <p:spTree>
      <p:nvGrpSpPr>
        <p:cNvPr id="286" name=""/>
        <p:cNvGrpSpPr/>
        <p:nvPr/>
      </p:nvGrpSpPr>
      <p:grpSpPr>
        <a:xfrm>
          <a:off x="0" y="0"/>
          <a:ext cx="0" cy="0"/>
          <a:chOff x="0" y="0"/>
          <a:chExt cx="0" cy="0"/>
        </a:xfrm>
      </p:grpSpPr>
      <p:sp>
        <p:nvSpPr>
          <p:cNvPr id="1048940" name="Title 1"/>
          <p:cNvSpPr>
            <a:spLocks noGrp="1" noEditPoints="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1048941" name="Picture Placeholder 2"/>
          <p:cNvSpPr>
            <a:spLocks noGrp="1" noEditPoints="1"/>
          </p:cNvSpPr>
          <p:nvPr>
            <p:ph type="pic" idx="1"/>
          </p:nvPr>
        </p:nvSpPr>
        <p:spPr>
          <a:xfrm>
            <a:off x="5183188" y="987425"/>
            <a:ext cx="6172200" cy="4873625"/>
          </a:xfrm>
        </p:spPr>
        <p:txBody>
          <a:bodyPr/>
          <a:lstStyle>
            <a:lvl1pPr indent="0" marL="0">
              <a:buNone/>
              <a:defRPr sz="3200"/>
            </a:lvl1pPr>
            <a:lvl2pPr indent="0" marL="457200">
              <a:buNone/>
              <a:defRPr sz="2800"/>
            </a:lvl2pPr>
            <a:lvl3pPr indent="0" marL="914400">
              <a:buNone/>
              <a:defRPr sz="2400"/>
            </a:lvl3pPr>
            <a:lvl4pPr indent="0" marL="1371600">
              <a:buNone/>
              <a:defRPr sz="2000"/>
            </a:lvl4pPr>
            <a:lvl5pPr indent="0" marL="1828800">
              <a:buNone/>
              <a:defRPr sz="2000"/>
            </a:lvl5pPr>
            <a:lvl6pPr indent="0" marL="2286000">
              <a:buNone/>
              <a:defRPr sz="2000"/>
            </a:lvl6pPr>
            <a:lvl7pPr indent="0" marL="2743200">
              <a:buNone/>
              <a:defRPr sz="2000"/>
            </a:lvl7pPr>
            <a:lvl8pPr indent="0" marL="3200400">
              <a:buNone/>
              <a:defRPr sz="2000"/>
            </a:lvl8pPr>
            <a:lvl9pPr indent="0" marL="3657600">
              <a:buNone/>
              <a:defRPr sz="2000"/>
            </a:lvl9pPr>
          </a:lstStyle>
          <a:p>
            <a:pPr lvl="0"/>
            <a:r>
              <a:rPr lang="en-US"/>
              <a:t>Click icon to add picture</a:t>
            </a:r>
          </a:p>
        </p:txBody>
      </p:sp>
      <p:sp>
        <p:nvSpPr>
          <p:cNvPr id="1048942" name="Text Placeholder 3"/>
          <p:cNvSpPr>
            <a:spLocks noGrp="1" noEditPoints="1"/>
          </p:cNvSpPr>
          <p:nvPr>
            <p:ph type="body" sz="half" idx="2"/>
          </p:nvPr>
        </p:nvSpPr>
        <p:spPr>
          <a:xfrm>
            <a:off x="839788" y="2057400"/>
            <a:ext cx="3932237" cy="3811588"/>
          </a:xfrm>
        </p:spPr>
        <p:txBody>
          <a:bodyPr/>
          <a:lstStyle>
            <a:lvl1pPr indent="0" marL="0">
              <a:buNone/>
              <a:defRPr sz="1600"/>
            </a:lvl1pPr>
            <a:lvl2pPr indent="0" marL="457200">
              <a:buNone/>
              <a:defRPr sz="1400"/>
            </a:lvl2pPr>
            <a:lvl3pPr indent="0" marL="914400">
              <a:buNone/>
              <a:defRPr sz="1200"/>
            </a:lvl3pPr>
            <a:lvl4pPr indent="0" marL="1371600">
              <a:buNone/>
              <a:defRPr sz="1000"/>
            </a:lvl4pPr>
            <a:lvl5pPr indent="0" marL="1828800">
              <a:buNone/>
              <a:defRPr sz="1000"/>
            </a:lvl5pPr>
            <a:lvl6pPr indent="0" marL="2286000">
              <a:buNone/>
              <a:defRPr sz="1000"/>
            </a:lvl6pPr>
            <a:lvl7pPr indent="0" marL="2743200">
              <a:buNone/>
              <a:defRPr sz="1000"/>
            </a:lvl7pPr>
            <a:lvl8pPr indent="0" marL="3200400">
              <a:buNone/>
              <a:defRPr sz="1000"/>
            </a:lvl8pPr>
            <a:lvl9pPr indent="0" marL="3657600">
              <a:buNone/>
              <a:defRPr sz="1000"/>
            </a:lvl9pPr>
          </a:lstStyle>
          <a:p>
            <a:pPr lvl="0"/>
            <a:r>
              <a:rPr lang="en-US"/>
              <a:t>Click to edit Master text styles</a:t>
            </a:r>
          </a:p>
        </p:txBody>
      </p:sp>
      <p:sp>
        <p:nvSpPr>
          <p:cNvPr id="1048943" name="Date Placeholder 4"/>
          <p:cNvSpPr>
            <a:spLocks noGrp="1" noEditPoints="1"/>
          </p:cNvSpPr>
          <p:nvPr>
            <p:ph type="dt" sz="half" idx="10"/>
          </p:nvPr>
        </p:nvSpPr>
        <p:spPr/>
        <p:txBody>
          <a:bodyPr/>
          <a:p>
            <a:fld id="{71FD7FF2-845F-41B9-944F-35B90659B7D6}" type="datetimeFigureOut">
              <a:rPr lang="en-US" smtClean="0"/>
              <a:t>8/2/2022</a:t>
            </a:fld>
            <a:endParaRPr lang="en-US"/>
          </a:p>
        </p:txBody>
      </p:sp>
      <p:sp>
        <p:nvSpPr>
          <p:cNvPr id="1048944" name="Footer Placeholder 5"/>
          <p:cNvSpPr>
            <a:spLocks noGrp="1" noEditPoints="1"/>
          </p:cNvSpPr>
          <p:nvPr>
            <p:ph type="ftr" sz="quarter" idx="11"/>
          </p:nvPr>
        </p:nvSpPr>
        <p:spPr/>
        <p:txBody>
          <a:bodyPr/>
          <a:p>
            <a:endParaRPr lang="en-US"/>
          </a:p>
        </p:txBody>
      </p:sp>
      <p:sp>
        <p:nvSpPr>
          <p:cNvPr id="1048945" name="Slide Number Placeholder 6"/>
          <p:cNvSpPr>
            <a:spLocks noGrp="1" noEditPoints="1"/>
          </p:cNvSpPr>
          <p:nvPr>
            <p:ph type="sldNum" sz="quarter" idx="12"/>
          </p:nvPr>
        </p:nvSpPr>
        <p:spPr/>
        <p:txBody>
          <a:bodyPr/>
          <a:p>
            <a:fld id="{707E345D-6FE0-4977-A3DF-5875ED8E59A8}"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2" name=""/>
        <p:cNvGrpSpPr/>
        <p:nvPr/>
      </p:nvGrpSpPr>
      <p:grpSpPr>
        <a:xfrm>
          <a:off x="0" y="0"/>
          <a:ext cx="0" cy="0"/>
          <a:chOff x="0" y="0"/>
          <a:chExt cx="0" cy="0"/>
        </a:xfrm>
      </p:grpSpPr>
      <p:sp>
        <p:nvSpPr>
          <p:cNvPr id="1048576" name="Title Placeholder 1"/>
          <p:cNvSpPr>
            <a:spLocks noGrp="1" noEditPoints="1"/>
          </p:cNvSpPr>
          <p:nvPr>
            <p:ph type="title"/>
          </p:nvPr>
        </p:nvSpPr>
        <p:spPr>
          <a:xfrm>
            <a:off x="838200" y="365125"/>
            <a:ext cx="10515600" cy="1325563"/>
          </a:xfrm>
          <a:prstGeom prst="rect"/>
        </p:spPr>
        <p:txBody>
          <a:bodyPr anchor="ctr" bIns="45720" lIns="91440" rIns="91440" rtlCol="0" tIns="45720" vert="horz">
            <a:normAutofit/>
          </a:bodyPr>
          <a:p>
            <a:r>
              <a:rPr lang="en-US"/>
              <a:t>Click to edit Master title style</a:t>
            </a:r>
          </a:p>
        </p:txBody>
      </p:sp>
      <p:sp>
        <p:nvSpPr>
          <p:cNvPr id="1048577" name="Text Placeholder 2"/>
          <p:cNvSpPr>
            <a:spLocks noGrp="1" noEditPoints="1"/>
          </p:cNvSpPr>
          <p:nvPr>
            <p:ph type="body" idx="1"/>
          </p:nvPr>
        </p:nvSpPr>
        <p:spPr>
          <a:xfrm>
            <a:off x="838200" y="1825625"/>
            <a:ext cx="10515600" cy="4351338"/>
          </a:xfrm>
          <a:prstGeom prst="rect"/>
        </p:spPr>
        <p:txBody>
          <a:bodyPr bIns="45720" lIns="91440" rIns="91440" rtlCol="0" tIns="45720" vert="horz">
            <a:normAutofit/>
          </a:bodyPr>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578" name="Date Placeholder 3"/>
          <p:cNvSpPr>
            <a:spLocks noGrp="1" noEditPoints="1"/>
          </p:cNvSpPr>
          <p:nvPr>
            <p:ph type="dt" sz="half" idx="2"/>
          </p:nvPr>
        </p:nvSpPr>
        <p:spPr>
          <a:xfrm>
            <a:off x="838200" y="6356350"/>
            <a:ext cx="2743200" cy="365125"/>
          </a:xfrm>
          <a:prstGeom prst="rect"/>
        </p:spPr>
        <p:txBody>
          <a:bodyPr anchor="ctr" bIns="45720" lIns="91440" rIns="91440" rtlCol="0" tIns="45720" vert="horz"/>
          <a:lstStyle>
            <a:lvl1pPr algn="l">
              <a:defRPr sz="1200">
                <a:solidFill>
                  <a:schemeClr val="tx1">
                    <a:tint val="75000"/>
                  </a:schemeClr>
                </a:solidFill>
              </a:defRPr>
            </a:lvl1pPr>
          </a:lstStyle>
          <a:p>
            <a:fld id="{71FD7FF2-845F-41B9-944F-35B90659B7D6}" type="datetimeFigureOut">
              <a:rPr lang="en-US" smtClean="0"/>
              <a:t>8/2/2022</a:t>
            </a:fld>
            <a:endParaRPr lang="en-US"/>
          </a:p>
        </p:txBody>
      </p:sp>
      <p:sp>
        <p:nvSpPr>
          <p:cNvPr id="1048579" name="Footer Placeholder 4"/>
          <p:cNvSpPr>
            <a:spLocks noGrp="1" noEditPoints="1"/>
          </p:cNvSpPr>
          <p:nvPr>
            <p:ph type="ftr" sz="quarter" idx="3"/>
          </p:nvPr>
        </p:nvSpPr>
        <p:spPr>
          <a:xfrm>
            <a:off x="4038600" y="6356350"/>
            <a:ext cx="4114800" cy="365125"/>
          </a:xfrm>
          <a:prstGeom prst="rect"/>
        </p:spPr>
        <p:txBody>
          <a:bodyPr anchor="ctr" bIns="45720" lIns="91440" rIns="91440" rtlCol="0" tIns="45720" vert="horz"/>
          <a:lstStyle>
            <a:lvl1pPr algn="ctr">
              <a:defRPr sz="1200">
                <a:solidFill>
                  <a:schemeClr val="tx1">
                    <a:tint val="75000"/>
                  </a:schemeClr>
                </a:solidFill>
              </a:defRPr>
            </a:lvl1pPr>
          </a:lstStyle>
          <a:p>
            <a:endParaRPr lang="en-US"/>
          </a:p>
        </p:txBody>
      </p:sp>
      <p:sp>
        <p:nvSpPr>
          <p:cNvPr id="1048580" name="Slide Number Placeholder 5"/>
          <p:cNvSpPr>
            <a:spLocks noGrp="1" noEditPoints="1"/>
          </p:cNvSpPr>
          <p:nvPr>
            <p:ph type="sldNum" sz="quarter" idx="4"/>
          </p:nvPr>
        </p:nvSpPr>
        <p:spPr>
          <a:xfrm>
            <a:off x="8610600" y="6356350"/>
            <a:ext cx="2743200" cy="365125"/>
          </a:xfrm>
          <a:prstGeom prst="rect"/>
        </p:spPr>
        <p:txBody>
          <a:bodyPr anchor="ctr" bIns="45720" lIns="91440" rIns="91440" rtlCol="0" tIns="45720" vert="horz"/>
          <a:lstStyle>
            <a:lvl1pPr algn="r">
              <a:defRPr sz="1200">
                <a:solidFill>
                  <a:schemeClr val="tx1">
                    <a:tint val="75000"/>
                  </a:schemeClr>
                </a:solidFill>
              </a:defRPr>
            </a:lvl1pPr>
          </a:lstStyle>
          <a:p>
            <a:fld id="{707E345D-6FE0-4977-A3DF-5875ED8E59A8}" type="slidenum">
              <a:rPr lang="en-US" smtClean="0"/>
              <a:t>‹#›</a:t>
            </a:fld>
            <a:endParaRPr lang="en-US"/>
          </a:p>
        </p:txBody>
      </p:sp>
    </p:spTree>
  </p:cSld>
  <p:clrMap accent1="accent1" accent2="accent2" accent3="accent3" accent4="accent4" accent5="accent5" accent6="accent6" bg1="lt1" bg2="lt2" tx1="dk1" tx2="dk2"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eaLnBrk="1" hangingPunct="1" latinLnBrk="0" rtl="0">
        <a:lnSpc>
          <a:spcPct val="90000"/>
        </a:lnSpc>
        <a:spcBef>
          <a:spcPct val="0"/>
        </a:spcBef>
        <a:buNone/>
        <a:defRPr sz="4400" kern="1200">
          <a:solidFill>
            <a:schemeClr val="tx1"/>
          </a:solidFill>
          <a:latin typeface="+mj-lt"/>
          <a:ea typeface="+mj-ea"/>
          <a:cs typeface="+mj-cs"/>
        </a:defRPr>
      </a:lvl1pPr>
    </p:titleStyle>
    <p:bodyStyle>
      <a:lvl1pPr algn="l" defTabSz="914400" eaLnBrk="1" hangingPunct="1" indent="-228600" latinLnBrk="0" marL="228600" rtl="0">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algn="l" defTabSz="914400" eaLnBrk="1" hangingPunct="1" indent="-228600" latinLnBrk="0" marL="685800" rtl="0">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algn="l" defTabSz="914400" eaLnBrk="1" hangingPunct="1" indent="-228600" latinLnBrk="0" marL="1143000" rtl="0">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algn="l" defTabSz="914400" eaLnBrk="1" hangingPunct="1" indent="-228600" latinLnBrk="0" marL="16002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algn="l" defTabSz="914400" eaLnBrk="1" hangingPunct="1" indent="-228600" latinLnBrk="0" marL="20574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algn="l" defTabSz="914400" eaLnBrk="1" hangingPunct="1" indent="-228600" latinLnBrk="0" marL="25146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algn="l" defTabSz="914400" eaLnBrk="1" hangingPunct="1" indent="-228600" latinLnBrk="0" marL="29718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algn="l" defTabSz="914400" eaLnBrk="1" hangingPunct="1" indent="-228600" latinLnBrk="0" marL="34290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algn="l" defTabSz="914400" eaLnBrk="1" hangingPunct="1" indent="-228600" latinLnBrk="0" marL="38862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algn="l" defTabSz="914400" eaLnBrk="1" hangingPunct="1" latinLnBrk="0" marL="0" rtl="0">
        <a:defRPr sz="1800" kern="1200">
          <a:solidFill>
            <a:schemeClr val="tx1"/>
          </a:solidFill>
          <a:latin typeface="+mn-lt"/>
          <a:ea typeface="+mn-ea"/>
          <a:cs typeface="+mn-cs"/>
        </a:defRPr>
      </a:lvl1pPr>
      <a:lvl2pPr algn="l" defTabSz="914400" eaLnBrk="1" hangingPunct="1" latinLnBrk="0" marL="457200" rtl="0">
        <a:defRPr sz="1800" kern="1200">
          <a:solidFill>
            <a:schemeClr val="tx1"/>
          </a:solidFill>
          <a:latin typeface="+mn-lt"/>
          <a:ea typeface="+mn-ea"/>
          <a:cs typeface="+mn-cs"/>
        </a:defRPr>
      </a:lvl2pPr>
      <a:lvl3pPr algn="l" defTabSz="914400" eaLnBrk="1" hangingPunct="1" latinLnBrk="0" marL="914400" rtl="0">
        <a:defRPr sz="1800" kern="1200">
          <a:solidFill>
            <a:schemeClr val="tx1"/>
          </a:solidFill>
          <a:latin typeface="+mn-lt"/>
          <a:ea typeface="+mn-ea"/>
          <a:cs typeface="+mn-cs"/>
        </a:defRPr>
      </a:lvl3pPr>
      <a:lvl4pPr algn="l" defTabSz="914400" eaLnBrk="1" hangingPunct="1" latinLnBrk="0" marL="1371600" rtl="0">
        <a:defRPr sz="1800" kern="1200">
          <a:solidFill>
            <a:schemeClr val="tx1"/>
          </a:solidFill>
          <a:latin typeface="+mn-lt"/>
          <a:ea typeface="+mn-ea"/>
          <a:cs typeface="+mn-cs"/>
        </a:defRPr>
      </a:lvl4pPr>
      <a:lvl5pPr algn="l" defTabSz="914400" eaLnBrk="1" hangingPunct="1" latinLnBrk="0" marL="1828800" rtl="0">
        <a:defRPr sz="1800" kern="1200">
          <a:solidFill>
            <a:schemeClr val="tx1"/>
          </a:solidFill>
          <a:latin typeface="+mn-lt"/>
          <a:ea typeface="+mn-ea"/>
          <a:cs typeface="+mn-cs"/>
        </a:defRPr>
      </a:lvl5pPr>
      <a:lvl6pPr algn="l" defTabSz="914400" eaLnBrk="1" hangingPunct="1" latinLnBrk="0" marL="2286000" rtl="0">
        <a:defRPr sz="1800" kern="1200">
          <a:solidFill>
            <a:schemeClr val="tx1"/>
          </a:solidFill>
          <a:latin typeface="+mn-lt"/>
          <a:ea typeface="+mn-ea"/>
          <a:cs typeface="+mn-cs"/>
        </a:defRPr>
      </a:lvl6pPr>
      <a:lvl7pPr algn="l" defTabSz="914400" eaLnBrk="1" hangingPunct="1" latinLnBrk="0" marL="2743200" rtl="0">
        <a:defRPr sz="1800" kern="1200">
          <a:solidFill>
            <a:schemeClr val="tx1"/>
          </a:solidFill>
          <a:latin typeface="+mn-lt"/>
          <a:ea typeface="+mn-ea"/>
          <a:cs typeface="+mn-cs"/>
        </a:defRPr>
      </a:lvl7pPr>
      <a:lvl8pPr algn="l" defTabSz="914400" eaLnBrk="1" hangingPunct="1" latinLnBrk="0" marL="3200400" rtl="0">
        <a:defRPr sz="1800" kern="1200">
          <a:solidFill>
            <a:schemeClr val="tx1"/>
          </a:solidFill>
          <a:latin typeface="+mn-lt"/>
          <a:ea typeface="+mn-ea"/>
          <a:cs typeface="+mn-cs"/>
        </a:defRPr>
      </a:lvl8pPr>
      <a:lvl9pPr algn="l" defTabSz="914400" eaLnBrk="1" hangingPunct="1" latinLnBrk="0" marL="3657600" rtl="0">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8.png"/><Relationship Id="rId2" Type="http://schemas.openxmlformats.org/officeDocument/2006/relationships/image" Target="../media/image9.png"/><Relationship Id="rId3" Type="http://schemas.openxmlformats.org/officeDocument/2006/relationships/slideLayout" Target="../slideLayouts/slideLayout2.xml"/><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image10.png"/><Relationship Id="rId2" Type="http://schemas.openxmlformats.org/officeDocument/2006/relationships/slideLayout" Target="../slideLayouts/slideLayout2.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image12.png"/><Relationship Id="rId2" Type="http://schemas.openxmlformats.org/officeDocument/2006/relationships/image" Target="../media/image13.png"/><Relationship Id="rId3" Type="http://schemas.openxmlformats.org/officeDocument/2006/relationships/slideLayout" Target="../slideLayouts/slideLayout2.xml"/><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image14.png"/><Relationship Id="rId2" Type="http://schemas.openxmlformats.org/officeDocument/2006/relationships/image" Target="../media/image15.png"/><Relationship Id="rId3" Type="http://schemas.openxmlformats.org/officeDocument/2006/relationships/slideLayout" Target="../slideLayouts/slideLayout2.xml"/><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image16.png"/><Relationship Id="rId2" Type="http://schemas.openxmlformats.org/officeDocument/2006/relationships/slideLayout" Target="../slideLayouts/slideLayout2.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image17.png"/><Relationship Id="rId2" Type="http://schemas.openxmlformats.org/officeDocument/2006/relationships/slideLayout" Target="../slideLayouts/slideLayout2.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2.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image19.png"/><Relationship Id="rId2" Type="http://schemas.openxmlformats.org/officeDocument/2006/relationships/slideLayout" Target="../slideLayouts/slideLayout2.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image20.png"/><Relationship Id="rId2" Type="http://schemas.openxmlformats.org/officeDocument/2006/relationships/slideLayout" Target="../slideLayouts/slideLayout2.xml"/><Relationship Id="rId3"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2.xml"/><Relationship Id="rId3"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2.xml"/><Relationship Id="rId3"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image" Target="../media/image23.png"/><Relationship Id="rId2" Type="http://schemas.openxmlformats.org/officeDocument/2006/relationships/slideLayout" Target="../slideLayouts/slideLayout2.xml"/><Relationship Id="rId3"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image" Target="../media/image24.png"/><Relationship Id="rId2" Type="http://schemas.openxmlformats.org/officeDocument/2006/relationships/slideLayout" Target="../slideLayouts/slideLayout2.xml"/><Relationship Id="rId3"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image" Target="../media/image25.png"/><Relationship Id="rId2" Type="http://schemas.openxmlformats.org/officeDocument/2006/relationships/slideLayout" Target="../slideLayouts/slideLayout2.xml"/><Relationship Id="rId3"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image" Target="../media/image26.png"/><Relationship Id="rId2" Type="http://schemas.openxmlformats.org/officeDocument/2006/relationships/slideLayout" Target="../slideLayouts/slideLayout2.xml"/><Relationship Id="rId3"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image" Target="../media/image27.png"/><Relationship Id="rId2" Type="http://schemas.openxmlformats.org/officeDocument/2006/relationships/slideLayout" Target="../slideLayouts/slideLayout2.xml"/><Relationship Id="rId3"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image" Target="../media/image28.png"/><Relationship Id="rId2" Type="http://schemas.openxmlformats.org/officeDocument/2006/relationships/slideLayout" Target="../slideLayouts/slideLayout2.xml"/><Relationship Id="rId3"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2.xml"/><Relationship Id="rId3"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0.png"/><Relationship Id="rId3" Type="http://schemas.openxmlformats.org/officeDocument/2006/relationships/slideLayout" Target="../slideLayouts/slideLayout2.xml"/><Relationship Id="rId4"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2.xml"/><Relationship Id="rId3"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image" Target="../media/image32.png"/><Relationship Id="rId2" Type="http://schemas.openxmlformats.org/officeDocument/2006/relationships/slideLayout" Target="../slideLayouts/slideLayout2.xml"/><Relationship Id="rId3"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image" Target="../media/image33.png"/><Relationship Id="rId2" Type="http://schemas.openxmlformats.org/officeDocument/2006/relationships/slideLayout" Target="../slideLayouts/slideLayout2.xml"/><Relationship Id="rId3"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image" Target="../media/image34.png"/><Relationship Id="rId2" Type="http://schemas.openxmlformats.org/officeDocument/2006/relationships/slideLayout" Target="../slideLayouts/slideLayout2.xml"/><Relationship Id="rId3"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image" Target="../media/image35.png"/><Relationship Id="rId2" Type="http://schemas.openxmlformats.org/officeDocument/2006/relationships/slideLayout" Target="../slideLayouts/slideLayout2.xml"/><Relationship Id="rId3"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image" Target="../media/image36.png"/><Relationship Id="rId2" Type="http://schemas.openxmlformats.org/officeDocument/2006/relationships/slideLayout" Target="../slideLayouts/slideLayout2.xml"/><Relationship Id="rId3"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image" Target="../media/image37.png"/><Relationship Id="rId2" Type="http://schemas.openxmlformats.org/officeDocument/2006/relationships/slideLayout" Target="../slideLayouts/slideLayout2.xml"/><Relationship Id="rId3"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2.xml"/><Relationship Id="rId3"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image" Target="../media/image38.png"/><Relationship Id="rId2" Type="http://schemas.openxmlformats.org/officeDocument/2006/relationships/slideLayout" Target="../slideLayouts/slideLayout2.xml"/><Relationship Id="rId3"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image" Target="../media/image39.png"/><Relationship Id="rId2" Type="http://schemas.openxmlformats.org/officeDocument/2006/relationships/slideLayout" Target="../slideLayouts/slideLayout2.xml"/><Relationship Id="rId3"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image" Target="../media/image40.png"/><Relationship Id="rId2" Type="http://schemas.openxmlformats.org/officeDocument/2006/relationships/slideLayout" Target="../slideLayouts/slideLayout2.xml"/><Relationship Id="rId3"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2.xml"/><Relationship Id="rId3"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image" Target="../media/image42.png"/><Relationship Id="rId2" Type="http://schemas.openxmlformats.org/officeDocument/2006/relationships/slideLayout" Target="../slideLayouts/slideLayout2.xml"/><Relationship Id="rId3"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slideLayout" Target="../slideLayouts/slideLayout2.xml"/><Relationship Id="rId3"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image" Target="../media/image44.png"/><Relationship Id="rId2" Type="http://schemas.openxmlformats.org/officeDocument/2006/relationships/slideLayout" Target="../slideLayouts/slideLayout2.xml"/><Relationship Id="rId3"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image" Target="../media/image45.png"/><Relationship Id="rId2" Type="http://schemas.openxmlformats.org/officeDocument/2006/relationships/slideLayout" Target="../slideLayouts/slideLayout2.xml"/><Relationship Id="rId3"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image" Target="../media/image46.png"/><Relationship Id="rId2" Type="http://schemas.openxmlformats.org/officeDocument/2006/relationships/slideLayout" Target="../slideLayouts/slideLayout2.xml"/><Relationship Id="rId3"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image" Target="../media/image47.png"/><Relationship Id="rId2" Type="http://schemas.openxmlformats.org/officeDocument/2006/relationships/slideLayout" Target="../slideLayouts/slideLayout2.xml"/><Relationship Id="rId3"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image" Target="../media/image48.png"/><Relationship Id="rId2" Type="http://schemas.openxmlformats.org/officeDocument/2006/relationships/slideLayout" Target="../slideLayouts/slideLayout2.xml"/><Relationship Id="rId3"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image" Target="../media/image49.png"/><Relationship Id="rId2" Type="http://schemas.openxmlformats.org/officeDocument/2006/relationships/slideLayout" Target="../slideLayouts/slideLayout2.xml"/><Relationship Id="rId3" Type="http://schemas.openxmlformats.org/officeDocument/2006/relationships/notesSlide" Target="../notesSlides/notesSlide67.xml"/></Relationships>
</file>

<file path=ppt/slides/_rels/slide7.xml.rels><?xml version="1.0" encoding="UTF-8" standalone="yes"?>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2.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5.png"/><Relationship Id="rId2" Type="http://schemas.openxmlformats.org/officeDocument/2006/relationships/image" Target="../media/image6.png"/><Relationship Id="rId3" Type="http://schemas.openxmlformats.org/officeDocument/2006/relationships/slideLayout" Target="../slideLayouts/slideLayout2.xml"/><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2.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25" name=""/>
        <p:cNvGrpSpPr/>
        <p:nvPr/>
      </p:nvGrpSpPr>
      <p:grpSpPr>
        <a:xfrm>
          <a:off x="0" y="0"/>
          <a:ext cx="0" cy="0"/>
          <a:chOff x="0" y="0"/>
          <a:chExt cx="0" cy="0"/>
        </a:xfrm>
      </p:grpSpPr>
      <p:sp>
        <p:nvSpPr>
          <p:cNvPr id="1048586" name="Title 1"/>
          <p:cNvSpPr>
            <a:spLocks noGrp="1" noEditPoints="1"/>
          </p:cNvSpPr>
          <p:nvPr>
            <p:ph type="ctrTitle"/>
          </p:nvPr>
        </p:nvSpPr>
        <p:spPr/>
        <p:txBody>
          <a:bodyPr/>
          <a:p>
            <a:endParaRPr lang="en-US"/>
          </a:p>
        </p:txBody>
      </p:sp>
      <p:sp>
        <p:nvSpPr>
          <p:cNvPr id="1048587" name="Subtitle 2"/>
          <p:cNvSpPr>
            <a:spLocks noGrp="1" noEditPoints="1"/>
          </p:cNvSpPr>
          <p:nvPr>
            <p:ph type="subTitle" idx="1"/>
          </p:nvPr>
        </p:nvSpPr>
        <p:spPr>
          <a:xfrm>
            <a:off x="1524000" y="5150082"/>
            <a:ext cx="9144000" cy="1089810"/>
          </a:xfrm>
        </p:spPr>
        <p:txBody>
          <a:bodyPr>
            <a:normAutofit fontScale="75000" lnSpcReduction="20000"/>
          </a:bodyPr>
          <a:p>
            <a:pPr indent="0" marL="0">
              <a:buNone/>
            </a:pPr>
            <a:r>
              <a:rPr b="1" sz="3200" lang="en-US">
                <a:solidFill>
                  <a:srgbClr val="FF0000"/>
                </a:solidFill>
              </a:rPr>
              <a:t>By: Dr. Kalpana Jorasia</a:t>
            </a:r>
          </a:p>
          <a:p>
            <a:pPr indent="0" marL="0">
              <a:buNone/>
            </a:pPr>
            <a:r>
              <a:rPr b="1" sz="3200" lang="en-US">
                <a:solidFill>
                  <a:srgbClr val="FF0000"/>
                </a:solidFill>
              </a:rPr>
              <a:t>       Assistant Professor</a:t>
            </a:r>
          </a:p>
          <a:p>
            <a:pPr indent="0" marL="0">
              <a:buNone/>
            </a:pPr>
            <a:r>
              <a:rPr b="1" sz="3200" lang="en-US">
                <a:solidFill>
                  <a:srgbClr val="FF0000"/>
                </a:solidFill>
              </a:rPr>
              <a:t>       (VPB)</a:t>
            </a:r>
          </a:p>
          <a:p>
            <a:endParaRPr lang="en-US"/>
          </a:p>
        </p:txBody>
      </p:sp>
      <p:pic>
        <p:nvPicPr>
          <p:cNvPr id="2097152" name="Picture 3"/>
          <p:cNvPicPr>
            <a:picLocks noChangeAspect="1"/>
          </p:cNvPicPr>
          <p:nvPr/>
        </p:nvPicPr>
        <p:blipFill>
          <a:blip xmlns:r="http://schemas.openxmlformats.org/officeDocument/2006/relationships" r:embed="rId1"/>
          <a:srcRect/>
          <a:stretch>
            <a:fillRect/>
          </a:stretch>
        </p:blipFill>
        <p:spPr>
          <a:xfrm>
            <a:off x="0" y="0"/>
            <a:ext cx="12104219" cy="5010336"/>
          </a:xfrm>
          <a:prstGeom prst="rect"/>
        </p:spPr>
      </p:pic>
    </p:spTree>
  </p:cSld>
  <p:clrMapOvr>
    <a:masterClrMapping/>
  </p:clrMapOvr>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10" name=""/>
        <p:cNvGrpSpPr/>
        <p:nvPr/>
      </p:nvGrpSpPr>
      <p:grpSpPr>
        <a:xfrm>
          <a:off x="0" y="0"/>
          <a:ext cx="0" cy="0"/>
          <a:chOff x="0" y="0"/>
          <a:chExt cx="0" cy="0"/>
        </a:xfrm>
      </p:grpSpPr>
      <p:sp>
        <p:nvSpPr>
          <p:cNvPr id="1048638" name="Title 1"/>
          <p:cNvSpPr>
            <a:spLocks noGrp="1" noEditPoints="1"/>
          </p:cNvSpPr>
          <p:nvPr>
            <p:ph type="title"/>
          </p:nvPr>
        </p:nvSpPr>
        <p:spPr>
          <a:prstGeom prst="rect"/>
        </p:spPr>
        <p:txBody>
          <a:bodyPr/>
          <a:p/>
        </p:txBody>
      </p:sp>
      <p:sp>
        <p:nvSpPr>
          <p:cNvPr id="1048639" name="Content Placeholder 2"/>
          <p:cNvSpPr>
            <a:spLocks noGrp="1" noEditPoints="1"/>
          </p:cNvSpPr>
          <p:nvPr>
            <p:ph idx="1"/>
          </p:nvPr>
        </p:nvSpPr>
        <p:spPr>
          <a:xfrm>
            <a:off x="9066586" y="1825625"/>
            <a:ext cx="2287214" cy="4351338"/>
          </a:xfrm>
          <a:prstGeom prst="rect"/>
        </p:spPr>
        <p:txBody>
          <a:bodyPr/>
          <a:p>
            <a:pPr>
              <a:buFont typeface="Wingdings" charset="0"/>
              <a:buChar char="ü"/>
            </a:pPr>
            <a:r>
              <a:rPr b="1">
                <a:solidFill>
                  <a:srgbClr val="FF0000"/>
                </a:solidFill>
              </a:rPr>
              <a:t> In the activation</a:t>
            </a:r>
            <a:r>
              <a:rPr b="1" lang="en-US">
                <a:solidFill>
                  <a:srgbClr val="FF0000"/>
                </a:solidFill>
              </a:rPr>
              <a:t> of FFA</a:t>
            </a:r>
            <a:r>
              <a:rPr b="1">
                <a:solidFill>
                  <a:srgbClr val="FF0000"/>
                </a:solidFill>
              </a:rPr>
              <a:t>, two high energy</a:t>
            </a:r>
            <a:r>
              <a:rPr b="1" lang="en-US">
                <a:solidFill>
                  <a:srgbClr val="FF0000"/>
                </a:solidFill>
              </a:rPr>
              <a:t> </a:t>
            </a:r>
            <a:r>
              <a:rPr b="1">
                <a:solidFill>
                  <a:srgbClr val="FF0000"/>
                </a:solidFill>
              </a:rPr>
              <a:t>phosphates are utilized</a:t>
            </a:r>
            <a:r>
              <a:rPr lang="en-US"/>
              <a:t>.</a:t>
            </a:r>
          </a:p>
        </p:txBody>
      </p:sp>
      <p:pic>
        <p:nvPicPr>
          <p:cNvPr id="2097160" name="Picture 3"/>
          <p:cNvPicPr>
            <a:picLocks noChangeAspect="1"/>
          </p:cNvPicPr>
          <p:nvPr/>
        </p:nvPicPr>
        <p:blipFill>
          <a:blip xmlns:r="http://schemas.openxmlformats.org/officeDocument/2006/relationships" r:embed="rId1"/>
          <a:srcRect/>
          <a:stretch>
            <a:fillRect/>
          </a:stretch>
        </p:blipFill>
        <p:spPr>
          <a:xfrm>
            <a:off x="179138" y="108366"/>
            <a:ext cx="8887448" cy="5675820"/>
          </a:xfrm>
          <a:prstGeom prst="rect"/>
        </p:spPr>
      </p:pic>
      <p:pic>
        <p:nvPicPr>
          <p:cNvPr id="2097161" name="Picture 3"/>
          <p:cNvPicPr>
            <a:picLocks noChangeAspect="1"/>
          </p:cNvPicPr>
          <p:nvPr/>
        </p:nvPicPr>
        <p:blipFill>
          <a:blip xmlns:r="http://schemas.openxmlformats.org/officeDocument/2006/relationships" r:embed="rId2"/>
          <a:srcRect/>
          <a:stretch>
            <a:fillRect/>
          </a:stretch>
        </p:blipFill>
        <p:spPr>
          <a:xfrm>
            <a:off x="1287632" y="3195961"/>
            <a:ext cx="6663406" cy="3520381"/>
          </a:xfrm>
          <a:prstGeom prst="rect"/>
        </p:spPr>
      </p:pic>
    </p:spTree>
  </p:cSld>
  <p:clrMapOvr>
    <a:masterClrMapping/>
  </p:clrMapOvr>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13" name=""/>
        <p:cNvGrpSpPr/>
        <p:nvPr/>
      </p:nvGrpSpPr>
      <p:grpSpPr>
        <a:xfrm>
          <a:off x="0" y="0"/>
          <a:ext cx="0" cy="0"/>
          <a:chOff x="0" y="0"/>
          <a:chExt cx="0" cy="0"/>
        </a:xfrm>
      </p:grpSpPr>
      <p:sp>
        <p:nvSpPr>
          <p:cNvPr id="1048643" name="Title 1"/>
          <p:cNvSpPr>
            <a:spLocks noGrp="1" noEditPoints="1"/>
          </p:cNvSpPr>
          <p:nvPr>
            <p:ph type="title"/>
          </p:nvPr>
        </p:nvSpPr>
        <p:spPr>
          <a:prstGeom prst="rect"/>
        </p:spPr>
        <p:txBody>
          <a:bodyPr/>
          <a:p>
            <a:r>
              <a:rPr b="1" sz="3600" lang="en-US" u="sng">
                <a:solidFill>
                  <a:srgbClr val="FF0000"/>
                </a:solidFill>
              </a:rPr>
              <a:t>2.</a:t>
            </a:r>
            <a:r>
              <a:rPr b="1" sz="3600" u="sng">
                <a:solidFill>
                  <a:srgbClr val="FF0000"/>
                </a:solidFill>
              </a:rPr>
              <a:t>Transfer of activated fatty acids into the mitochondrial matrix</a:t>
            </a:r>
          </a:p>
          <a:p/>
        </p:txBody>
      </p:sp>
      <p:sp>
        <p:nvSpPr>
          <p:cNvPr id="1048644" name="Content Placeholder 2"/>
          <p:cNvSpPr>
            <a:spLocks noGrp="1" noEditPoints="1"/>
          </p:cNvSpPr>
          <p:nvPr>
            <p:ph idx="1"/>
          </p:nvPr>
        </p:nvSpPr>
        <p:spPr>
          <a:xfrm>
            <a:off x="838200" y="1292965"/>
            <a:ext cx="11148134" cy="4883998"/>
          </a:xfrm>
          <a:prstGeom prst="rect"/>
        </p:spPr>
        <p:txBody>
          <a:bodyPr>
            <a:normAutofit lnSpcReduction="10000"/>
          </a:bodyPr>
          <a:p>
            <a:r>
              <a:t>Short chain fatty acids could cross the inner mitochondrial membrane easily, without the help of any transporter.</a:t>
            </a:r>
          </a:p>
          <a:p>
            <a:r>
              <a:t>Long chain fatty acids or their acyl-CoA form cannot cross the inner mitochondrial membrane.</a:t>
            </a:r>
          </a:p>
          <a:p>
            <a:r>
              <a:t>They are transported across the membrane with the help of a transporter called</a:t>
            </a:r>
            <a:r>
              <a:rPr b="1"/>
              <a:t> </a:t>
            </a:r>
            <a:r>
              <a:rPr b="1">
                <a:solidFill>
                  <a:srgbClr val="FF0000"/>
                </a:solidFill>
                <a:highlight>
                  <a:srgbClr val="FFFF00"/>
                </a:highlight>
              </a:rPr>
              <a:t>“carnitine transporter” ( β -hydroxy- γ -trimethyl ammonium butyrate</a:t>
            </a:r>
            <a:r>
              <a:rPr b="1" lang="en-US">
                <a:solidFill>
                  <a:srgbClr val="FF0000"/>
                </a:solidFill>
                <a:highlight>
                  <a:srgbClr val="FFFF00"/>
                </a:highlight>
              </a:rPr>
              <a:t>.</a:t>
            </a:r>
          </a:p>
          <a:p>
            <a:r>
              <a:rPr b="1" lang="en-US">
                <a:solidFill>
                  <a:srgbClr val="FF0000"/>
                </a:solidFill>
              </a:rPr>
              <a:t>The cell has two separate pools (cytosolic and mitochondrial) of coenzyme A.</a:t>
            </a:r>
          </a:p>
          <a:p>
            <a:r>
              <a:rPr b="1" lang="en-US">
                <a:solidFill>
                  <a:srgbClr val="0070C0"/>
                </a:solidFill>
              </a:rPr>
              <a:t>Inhibitor of carnitine shuttle</a:t>
            </a:r>
            <a:r>
              <a:rPr b="1" lang="en-US">
                <a:solidFill>
                  <a:srgbClr val="FF0000"/>
                </a:solidFill>
              </a:rPr>
              <a:t> : </a:t>
            </a:r>
            <a:r>
              <a:rPr b="0" lang="en-US">
                <a:solidFill>
                  <a:schemeClr val="tx1"/>
                </a:solidFill>
              </a:rPr>
              <a:t>Carnitine acyltransferase I is inhibited by </a:t>
            </a:r>
            <a:r>
              <a:rPr b="1" lang="en-US">
                <a:solidFill>
                  <a:srgbClr val="FF0000"/>
                </a:solidFill>
              </a:rPr>
              <a:t>malonyl CoA</a:t>
            </a:r>
            <a:r>
              <a:rPr b="0" lang="en-US">
                <a:solidFill>
                  <a:schemeClr val="tx1"/>
                </a:solidFill>
              </a:rPr>
              <a:t>, a key metabolite involved in fatty acid synthesis that occurs in cytosol.</a:t>
            </a:r>
          </a:p>
          <a:p>
            <a:endParaRPr b="1" lang="en-US">
              <a:solidFill>
                <a:srgbClr val="FF0000"/>
              </a:solidFill>
            </a:endParaRPr>
          </a:p>
          <a:p>
            <a:endParaRPr b="1" lang="en-US">
              <a:solidFill>
                <a:srgbClr val="FF0000"/>
              </a:solidFill>
            </a:endParaRPr>
          </a:p>
        </p:txBody>
      </p:sp>
    </p:spTree>
  </p:cSld>
  <p:clrMapOvr>
    <a:masterClrMapping/>
  </p:clrMapOvr>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16" name=""/>
        <p:cNvGrpSpPr/>
        <p:nvPr/>
      </p:nvGrpSpPr>
      <p:grpSpPr>
        <a:xfrm>
          <a:off x="0" y="0"/>
          <a:ext cx="0" cy="0"/>
          <a:chOff x="0" y="0"/>
          <a:chExt cx="0" cy="0"/>
        </a:xfrm>
      </p:grpSpPr>
      <p:sp>
        <p:nvSpPr>
          <p:cNvPr id="1048648" name="Title 1"/>
          <p:cNvSpPr>
            <a:spLocks noGrp="1" noEditPoints="1"/>
          </p:cNvSpPr>
          <p:nvPr>
            <p:ph type="title"/>
          </p:nvPr>
        </p:nvSpPr>
        <p:spPr>
          <a:prstGeom prst="rect"/>
        </p:spPr>
        <p:txBody>
          <a:bodyPr/>
          <a:p/>
        </p:txBody>
      </p:sp>
      <p:sp>
        <p:nvSpPr>
          <p:cNvPr id="1048649" name="Content Placeholder 2"/>
          <p:cNvSpPr>
            <a:spLocks noGrp="1" noEditPoints="1"/>
          </p:cNvSpPr>
          <p:nvPr>
            <p:ph idx="1"/>
          </p:nvPr>
        </p:nvSpPr>
        <p:spPr>
          <a:prstGeom prst="rect"/>
        </p:spPr>
        <p:txBody>
          <a:bodyPr/>
          <a:p/>
        </p:txBody>
      </p:sp>
      <p:pic>
        <p:nvPicPr>
          <p:cNvPr id="2097162" name="Picture 4"/>
          <p:cNvPicPr>
            <a:picLocks noChangeAspect="1"/>
          </p:cNvPicPr>
          <p:nvPr/>
        </p:nvPicPr>
        <p:blipFill>
          <a:blip xmlns:r="http://schemas.openxmlformats.org/officeDocument/2006/relationships" r:embed="rId1"/>
          <a:srcRect/>
          <a:stretch>
            <a:fillRect/>
          </a:stretch>
        </p:blipFill>
        <p:spPr>
          <a:xfrm>
            <a:off x="109110" y="85472"/>
            <a:ext cx="11940490" cy="6654258"/>
          </a:xfrm>
          <a:prstGeom prst="rect"/>
        </p:spPr>
      </p:pic>
    </p:spTree>
  </p:cSld>
  <p:clrMapOvr>
    <a:masterClrMapping/>
  </p:clrMapOvr>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19" name=""/>
        <p:cNvGrpSpPr/>
        <p:nvPr/>
      </p:nvGrpSpPr>
      <p:grpSpPr>
        <a:xfrm>
          <a:off x="0" y="0"/>
          <a:ext cx="0" cy="0"/>
          <a:chOff x="0" y="0"/>
          <a:chExt cx="0" cy="0"/>
        </a:xfrm>
      </p:grpSpPr>
      <p:sp>
        <p:nvSpPr>
          <p:cNvPr id="1048653" name="Title 1"/>
          <p:cNvSpPr>
            <a:spLocks noGrp="1" noEditPoints="1"/>
          </p:cNvSpPr>
          <p:nvPr>
            <p:ph type="title"/>
          </p:nvPr>
        </p:nvSpPr>
        <p:spPr>
          <a:prstGeom prst="rect"/>
        </p:spPr>
        <p:txBody>
          <a:bodyPr/>
          <a:p/>
        </p:txBody>
      </p:sp>
      <p:sp>
        <p:nvSpPr>
          <p:cNvPr id="1048654" name="Content Placeholder 2"/>
          <p:cNvSpPr>
            <a:spLocks noGrp="1" noEditPoints="1"/>
          </p:cNvSpPr>
          <p:nvPr>
            <p:ph idx="1"/>
          </p:nvPr>
        </p:nvSpPr>
        <p:spPr>
          <a:prstGeom prst="rect"/>
        </p:spPr>
        <p:txBody>
          <a:bodyPr/>
          <a:p/>
        </p:txBody>
      </p:sp>
      <p:pic>
        <p:nvPicPr>
          <p:cNvPr id="2097163" name="Picture 3"/>
          <p:cNvPicPr>
            <a:picLocks noChangeAspect="1"/>
          </p:cNvPicPr>
          <p:nvPr/>
        </p:nvPicPr>
        <p:blipFill>
          <a:blip xmlns:r="http://schemas.openxmlformats.org/officeDocument/2006/relationships" r:embed="rId1"/>
          <a:srcRect/>
          <a:stretch>
            <a:fillRect/>
          </a:stretch>
        </p:blipFill>
        <p:spPr>
          <a:xfrm>
            <a:off x="112556" y="75074"/>
            <a:ext cx="11916952" cy="6607977"/>
          </a:xfrm>
          <a:prstGeom prst="rect"/>
        </p:spPr>
      </p:pic>
    </p:spTree>
  </p:cSld>
  <p:clrMapOvr>
    <a:masterClrMapping/>
  </p:clrMapOvr>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22" name=""/>
        <p:cNvGrpSpPr/>
        <p:nvPr/>
      </p:nvGrpSpPr>
      <p:grpSpPr>
        <a:xfrm>
          <a:off x="0" y="0"/>
          <a:ext cx="0" cy="0"/>
          <a:chOff x="0" y="0"/>
          <a:chExt cx="0" cy="0"/>
        </a:xfrm>
      </p:grpSpPr>
      <p:sp>
        <p:nvSpPr>
          <p:cNvPr id="1048658" name="Title 1"/>
          <p:cNvSpPr>
            <a:spLocks noGrp="1" noEditPoints="1"/>
          </p:cNvSpPr>
          <p:nvPr>
            <p:ph type="title"/>
          </p:nvPr>
        </p:nvSpPr>
        <p:spPr>
          <a:prstGeom prst="rect"/>
        </p:spPr>
        <p:txBody>
          <a:bodyPr/>
          <a:p/>
        </p:txBody>
      </p:sp>
      <p:sp>
        <p:nvSpPr>
          <p:cNvPr id="1048659" name="Content Placeholder 2"/>
          <p:cNvSpPr>
            <a:spLocks noGrp="1" noEditPoints="1"/>
          </p:cNvSpPr>
          <p:nvPr>
            <p:ph idx="1"/>
          </p:nvPr>
        </p:nvSpPr>
        <p:spPr>
          <a:prstGeom prst="rect"/>
        </p:spPr>
        <p:txBody>
          <a:bodyPr/>
          <a:p/>
        </p:txBody>
      </p:sp>
      <p:pic>
        <p:nvPicPr>
          <p:cNvPr id="2097164" name="Picture 3"/>
          <p:cNvPicPr>
            <a:picLocks noChangeAspect="1"/>
          </p:cNvPicPr>
          <p:nvPr/>
        </p:nvPicPr>
        <p:blipFill>
          <a:blip xmlns:r="http://schemas.openxmlformats.org/officeDocument/2006/relationships" r:embed="rId1"/>
          <a:srcRect/>
          <a:stretch>
            <a:fillRect/>
          </a:stretch>
        </p:blipFill>
        <p:spPr>
          <a:xfrm>
            <a:off x="6362331" y="0"/>
            <a:ext cx="5684627" cy="6791090"/>
          </a:xfrm>
          <a:prstGeom prst="rect"/>
        </p:spPr>
      </p:pic>
      <p:pic>
        <p:nvPicPr>
          <p:cNvPr id="2097165" name="Picture 5"/>
          <p:cNvPicPr>
            <a:picLocks noChangeAspect="1"/>
          </p:cNvPicPr>
          <p:nvPr/>
        </p:nvPicPr>
        <p:blipFill>
          <a:blip xmlns:r="http://schemas.openxmlformats.org/officeDocument/2006/relationships" r:embed="rId2"/>
          <a:srcRect/>
          <a:stretch>
            <a:fillRect/>
          </a:stretch>
        </p:blipFill>
        <p:spPr>
          <a:xfrm>
            <a:off x="457033" y="365125"/>
            <a:ext cx="5435318" cy="5540394"/>
          </a:xfrm>
          <a:prstGeom prst="rect"/>
        </p:spPr>
      </p:pic>
    </p:spTree>
  </p:cSld>
  <p:clrMapOvr>
    <a:masterClrMapping/>
  </p:clrMapOvr>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25" name=""/>
        <p:cNvGrpSpPr/>
        <p:nvPr/>
      </p:nvGrpSpPr>
      <p:grpSpPr>
        <a:xfrm>
          <a:off x="0" y="0"/>
          <a:ext cx="0" cy="0"/>
          <a:chOff x="0" y="0"/>
          <a:chExt cx="0" cy="0"/>
        </a:xfrm>
      </p:grpSpPr>
      <p:sp>
        <p:nvSpPr>
          <p:cNvPr id="1048663" name="Title 1"/>
          <p:cNvSpPr>
            <a:spLocks noGrp="1" noEditPoints="1"/>
          </p:cNvSpPr>
          <p:nvPr>
            <p:ph type="title"/>
          </p:nvPr>
        </p:nvSpPr>
        <p:spPr>
          <a:prstGeom prst="rect"/>
        </p:spPr>
        <p:txBody>
          <a:bodyPr/>
          <a:p/>
        </p:txBody>
      </p:sp>
      <p:sp>
        <p:nvSpPr>
          <p:cNvPr id="1048664" name="Content Placeholder 2"/>
          <p:cNvSpPr>
            <a:spLocks noGrp="1" noEditPoints="1"/>
          </p:cNvSpPr>
          <p:nvPr>
            <p:ph idx="1"/>
          </p:nvPr>
        </p:nvSpPr>
        <p:spPr>
          <a:prstGeom prst="rect"/>
        </p:spPr>
        <p:txBody>
          <a:bodyPr/>
          <a:p/>
        </p:txBody>
      </p:sp>
      <p:pic>
        <p:nvPicPr>
          <p:cNvPr id="2097166" name="Picture 3"/>
          <p:cNvPicPr>
            <a:picLocks noChangeAspect="1"/>
          </p:cNvPicPr>
          <p:nvPr/>
        </p:nvPicPr>
        <p:blipFill>
          <a:blip xmlns:r="http://schemas.openxmlformats.org/officeDocument/2006/relationships" r:embed="rId1"/>
          <a:srcRect/>
          <a:stretch>
            <a:fillRect/>
          </a:stretch>
        </p:blipFill>
        <p:spPr>
          <a:xfrm>
            <a:off x="95910" y="0"/>
            <a:ext cx="8937384" cy="6766279"/>
          </a:xfrm>
          <a:prstGeom prst="rect"/>
        </p:spPr>
      </p:pic>
      <p:pic>
        <p:nvPicPr>
          <p:cNvPr id="2097167" name="Picture 2"/>
          <p:cNvPicPr>
            <a:picLocks noChangeAspect="1" noChangeArrowheads="1"/>
          </p:cNvPicPr>
          <p:nvPr/>
        </p:nvPicPr>
        <p:blipFill>
          <a:blip xmlns:r="http://schemas.openxmlformats.org/officeDocument/2006/relationships" r:embed="rId2"/>
          <a:srcRect/>
          <a:stretch>
            <a:fillRect/>
          </a:stretch>
        </p:blipFill>
        <p:spPr bwMode="auto">
          <a:xfrm>
            <a:off x="6250621" y="0"/>
            <a:ext cx="5941380" cy="6707449"/>
          </a:xfrm>
          <a:prstGeom prst="rect"/>
          <a:noFill/>
          <a:ln w="9525">
            <a:noFill/>
            <a:miter lim="800000"/>
          </a:ln>
          <a:effectLst/>
        </p:spPr>
      </p:pic>
      <p:sp>
        <p:nvSpPr>
          <p:cNvPr id="1048665" name="TextBox 5"/>
          <p:cNvSpPr txBox="1"/>
          <p:nvPr/>
        </p:nvSpPr>
        <p:spPr>
          <a:xfrm>
            <a:off x="95910" y="5393059"/>
            <a:ext cx="5563605" cy="946500"/>
          </a:xfrm>
          <a:prstGeom prst="rect"/>
          <a:noFill/>
        </p:spPr>
        <p:txBody>
          <a:bodyPr rtlCol="0" wrap="square">
            <a:spAutoFit/>
          </a:bodyPr>
          <a:p>
            <a:r>
              <a:rPr b="1" sz="2800" lang="en-US">
                <a:solidFill>
                  <a:srgbClr val="FF0000"/>
                </a:solidFill>
              </a:rPr>
              <a:t>Palmitoyl CoA undergoes 7 cycles of beta-oxidation to yield 8 acetyl CoA. </a:t>
            </a:r>
          </a:p>
        </p:txBody>
      </p:sp>
    </p:spTree>
  </p:cSld>
  <p:clrMapOvr>
    <a:masterClrMapping/>
  </p:clrMapOvr>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28" name=""/>
        <p:cNvGrpSpPr/>
        <p:nvPr/>
      </p:nvGrpSpPr>
      <p:grpSpPr>
        <a:xfrm>
          <a:off x="0" y="0"/>
          <a:ext cx="0" cy="0"/>
          <a:chOff x="0" y="0"/>
          <a:chExt cx="0" cy="0"/>
        </a:xfrm>
      </p:grpSpPr>
      <p:sp>
        <p:nvSpPr>
          <p:cNvPr id="1048669" name="Title 1"/>
          <p:cNvSpPr>
            <a:spLocks noGrp="1" noEditPoints="1"/>
          </p:cNvSpPr>
          <p:nvPr>
            <p:ph type="title"/>
          </p:nvPr>
        </p:nvSpPr>
        <p:spPr>
          <a:prstGeom prst="rect"/>
        </p:spPr>
        <p:txBody>
          <a:bodyPr/>
          <a:p>
            <a:r>
              <a:rPr b="1">
                <a:solidFill>
                  <a:srgbClr val="FF0000"/>
                </a:solidFill>
              </a:rPr>
              <a:t>Ox</a:t>
            </a:r>
            <a:r>
              <a:rPr b="1" lang="en-US">
                <a:solidFill>
                  <a:srgbClr val="FF0000"/>
                </a:solidFill>
              </a:rPr>
              <a:t>i</a:t>
            </a:r>
            <a:r>
              <a:rPr b="1">
                <a:solidFill>
                  <a:srgbClr val="FF0000"/>
                </a:solidFill>
              </a:rPr>
              <a:t>dation of odd carbon</a:t>
            </a:r>
            <a:r>
              <a:rPr b="1" lang="en-US">
                <a:solidFill>
                  <a:srgbClr val="FF0000"/>
                </a:solidFill>
              </a:rPr>
              <a:t> </a:t>
            </a:r>
            <a:r>
              <a:rPr b="1">
                <a:solidFill>
                  <a:srgbClr val="FF0000"/>
                </a:solidFill>
              </a:rPr>
              <a:t>chain fatty acids</a:t>
            </a:r>
          </a:p>
          <a:p/>
        </p:txBody>
      </p:sp>
      <p:sp>
        <p:nvSpPr>
          <p:cNvPr id="1048670" name="Content Placeholder 2"/>
          <p:cNvSpPr>
            <a:spLocks noGrp="1" noEditPoints="1"/>
          </p:cNvSpPr>
          <p:nvPr>
            <p:ph idx="1"/>
          </p:nvPr>
        </p:nvSpPr>
        <p:spPr>
          <a:xfrm>
            <a:off x="189020" y="1027907"/>
            <a:ext cx="11813960" cy="5149056"/>
          </a:xfrm>
          <a:prstGeom prst="rect"/>
        </p:spPr>
        <p:txBody>
          <a:bodyPr/>
          <a:p>
            <a:r>
              <a:t>Oxidation of fatty acids with an </a:t>
            </a:r>
            <a:r>
              <a:rPr>
                <a:solidFill>
                  <a:srgbClr val="FF0000"/>
                </a:solidFill>
              </a:rPr>
              <a:t>odd number </a:t>
            </a:r>
            <a:r>
              <a:t>of carbon atoms produces </a:t>
            </a:r>
            <a:r>
              <a:rPr>
                <a:solidFill>
                  <a:srgbClr val="FF0000"/>
                </a:solidFill>
              </a:rPr>
              <a:t>acetyl CoA</a:t>
            </a:r>
            <a:r>
              <a:t> </a:t>
            </a:r>
            <a:r>
              <a:rPr lang="en-US"/>
              <a:t> </a:t>
            </a:r>
            <a:r>
              <a:t>and </a:t>
            </a:r>
            <a:r>
              <a:rPr>
                <a:solidFill>
                  <a:srgbClr val="FF0000"/>
                </a:solidFill>
              </a:rPr>
              <a:t>one molecule of Propionyl – Co A </a:t>
            </a:r>
            <a:r>
              <a:t>as final products.</a:t>
            </a:r>
          </a:p>
          <a:p>
            <a:r>
              <a:t>This Propionyl-Co A is converted into Succinyl-Co A and </a:t>
            </a:r>
            <a:r>
              <a:rPr>
                <a:solidFill>
                  <a:srgbClr val="FF0000"/>
                </a:solidFill>
              </a:rPr>
              <a:t>enters TCA cycle</a:t>
            </a:r>
            <a:r>
              <a:t>, which can be oxidised or utilized for gluconeogenesis.</a:t>
            </a:r>
          </a:p>
        </p:txBody>
      </p:sp>
      <p:pic>
        <p:nvPicPr>
          <p:cNvPr id="2097168" name="Picture 3"/>
          <p:cNvPicPr>
            <a:picLocks noChangeAspect="1"/>
          </p:cNvPicPr>
          <p:nvPr/>
        </p:nvPicPr>
        <p:blipFill>
          <a:blip xmlns:r="http://schemas.openxmlformats.org/officeDocument/2006/relationships" r:embed="rId1"/>
          <a:srcRect/>
          <a:stretch>
            <a:fillRect/>
          </a:stretch>
        </p:blipFill>
        <p:spPr>
          <a:xfrm>
            <a:off x="5744818" y="2707594"/>
            <a:ext cx="6145485" cy="4018674"/>
          </a:xfrm>
          <a:prstGeom prst="rect"/>
        </p:spPr>
      </p:pic>
      <p:sp>
        <p:nvSpPr>
          <p:cNvPr id="1048671" name="TextBox 5"/>
          <p:cNvSpPr txBox="1"/>
          <p:nvPr/>
        </p:nvSpPr>
        <p:spPr>
          <a:xfrm>
            <a:off x="124761" y="3021216"/>
            <a:ext cx="5217642" cy="3447098"/>
          </a:xfrm>
          <a:prstGeom prst="rect"/>
          <a:noFill/>
        </p:spPr>
        <p:txBody>
          <a:bodyPr rtlCol="0" wrap="square">
            <a:spAutoFit/>
          </a:bodyPr>
          <a:p>
            <a:pPr indent="-342900" marL="342900">
              <a:buFont typeface="Arial" panose="020B0604020202020204" pitchFamily="34" charset="0"/>
              <a:buChar char="•"/>
            </a:pPr>
            <a:r>
              <a:rPr dirty="0" sz="2800" lang="en-US" err="1"/>
              <a:t>Propionyl</a:t>
            </a:r>
            <a:r>
              <a:rPr dirty="0" sz="2800" lang="en-US"/>
              <a:t> </a:t>
            </a:r>
            <a:r>
              <a:rPr dirty="0" sz="2800" lang="en-US" err="1"/>
              <a:t>CoA</a:t>
            </a:r>
            <a:r>
              <a:rPr dirty="0" sz="2800" lang="en-US"/>
              <a:t> is </a:t>
            </a:r>
            <a:r>
              <a:rPr dirty="0" sz="2800" lang="en-US" err="1"/>
              <a:t>carboxylated</a:t>
            </a:r>
            <a:r>
              <a:rPr dirty="0" sz="2800" lang="en-US"/>
              <a:t> in the presence of ATP, CO</a:t>
            </a:r>
            <a:r>
              <a:rPr dirty="0" lang="en-US"/>
              <a:t>2</a:t>
            </a:r>
            <a:r>
              <a:rPr dirty="0" sz="2800" lang="en-US"/>
              <a:t> and </a:t>
            </a:r>
            <a:r>
              <a:rPr b="1" dirty="0" sz="2800" lang="en-US">
                <a:solidFill>
                  <a:srgbClr val="FF0000"/>
                </a:solidFill>
                <a:highlight>
                  <a:srgbClr val="FFFF00"/>
                </a:highlight>
              </a:rPr>
              <a:t>vitamin biotin</a:t>
            </a:r>
            <a:r>
              <a:rPr dirty="0" sz="2800" lang="en-US"/>
              <a:t> to D-</a:t>
            </a:r>
            <a:r>
              <a:rPr dirty="0" sz="2800" lang="en-US" err="1"/>
              <a:t>methylmalonyl</a:t>
            </a:r>
            <a:r>
              <a:rPr dirty="0" sz="2800" lang="en-US"/>
              <a:t> </a:t>
            </a:r>
            <a:r>
              <a:rPr dirty="0" sz="2800" lang="en-US" err="1"/>
              <a:t>CoA</a:t>
            </a:r>
            <a:r>
              <a:rPr dirty="0" sz="2800" lang="en-US"/>
              <a:t>.</a:t>
            </a:r>
          </a:p>
          <a:p>
            <a:pPr indent="-285750" marL="285750">
              <a:buFont typeface="Arial" panose="020B0604020202020204" pitchFamily="34" charset="0"/>
              <a:buChar char="•"/>
            </a:pPr>
            <a:r>
              <a:rPr b="1" dirty="0" sz="2800" lang="en-US" err="1">
                <a:solidFill>
                  <a:srgbClr val="FF0000"/>
                </a:solidFill>
              </a:rPr>
              <a:t>Methylmalonyl</a:t>
            </a:r>
            <a:r>
              <a:rPr b="1" dirty="0" sz="2800" lang="en-US">
                <a:solidFill>
                  <a:srgbClr val="FF0000"/>
                </a:solidFill>
              </a:rPr>
              <a:t> </a:t>
            </a:r>
            <a:r>
              <a:rPr b="1" dirty="0" sz="2800" lang="en-US" err="1">
                <a:solidFill>
                  <a:srgbClr val="FF0000"/>
                </a:solidFill>
              </a:rPr>
              <a:t>CoA</a:t>
            </a:r>
            <a:r>
              <a:rPr b="1" dirty="0" sz="2800" lang="en-US">
                <a:solidFill>
                  <a:srgbClr val="FF0000"/>
                </a:solidFill>
              </a:rPr>
              <a:t> </a:t>
            </a:r>
            <a:r>
              <a:rPr b="1" dirty="0" sz="2800" lang="en-US" err="1">
                <a:solidFill>
                  <a:srgbClr val="FF0000"/>
                </a:solidFill>
              </a:rPr>
              <a:t>mutase</a:t>
            </a:r>
            <a:r>
              <a:rPr b="1" dirty="0" sz="2800" lang="en-US">
                <a:solidFill>
                  <a:srgbClr val="FF0000"/>
                </a:solidFill>
              </a:rPr>
              <a:t>, is dependent on </a:t>
            </a:r>
            <a:r>
              <a:rPr b="1" dirty="0" sz="2800" lang="en-US">
                <a:solidFill>
                  <a:srgbClr val="FF0000"/>
                </a:solidFill>
                <a:highlight>
                  <a:srgbClr val="FFFF00"/>
                </a:highlight>
              </a:rPr>
              <a:t>vitamin B</a:t>
            </a:r>
            <a:r>
              <a:rPr baseline="-25000" b="1" dirty="0" sz="2800" lang="en-US">
                <a:solidFill>
                  <a:srgbClr val="FF0000"/>
                </a:solidFill>
                <a:highlight>
                  <a:srgbClr val="FFFF00"/>
                </a:highlight>
              </a:rPr>
              <a:t>12 </a:t>
            </a:r>
            <a:r>
              <a:rPr b="1" dirty="0" sz="2800" lang="en-US">
                <a:solidFill>
                  <a:srgbClr val="FF0000"/>
                </a:solidFill>
              </a:rPr>
              <a:t>(</a:t>
            </a:r>
            <a:r>
              <a:rPr b="1" dirty="0" sz="2800" lang="en-US" err="1">
                <a:solidFill>
                  <a:srgbClr val="FF0000"/>
                </a:solidFill>
              </a:rPr>
              <a:t>deoxyadenosyl</a:t>
            </a:r>
            <a:r>
              <a:rPr b="1" dirty="0" sz="2800" lang="en-US">
                <a:solidFill>
                  <a:srgbClr val="FF0000"/>
                </a:solidFill>
              </a:rPr>
              <a:t> </a:t>
            </a:r>
            <a:r>
              <a:rPr b="1" dirty="0" sz="2800" lang="en-US" err="1">
                <a:solidFill>
                  <a:srgbClr val="FF0000"/>
                </a:solidFill>
              </a:rPr>
              <a:t>cobalamin</a:t>
            </a:r>
            <a:r>
              <a:rPr dirty="0" sz="2800" lang="en-US"/>
              <a:t>)</a:t>
            </a:r>
          </a:p>
          <a:p>
            <a:endParaRPr dirty="0" lang="en-US"/>
          </a:p>
        </p:txBody>
      </p:sp>
    </p:spTree>
  </p:cSld>
  <p:clrMapOvr>
    <a:masterClrMapping/>
  </p:clrMapOvr>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31" name=""/>
        <p:cNvGrpSpPr/>
        <p:nvPr/>
      </p:nvGrpSpPr>
      <p:grpSpPr>
        <a:xfrm>
          <a:off x="0" y="0"/>
          <a:ext cx="0" cy="0"/>
          <a:chOff x="0" y="0"/>
          <a:chExt cx="0" cy="0"/>
        </a:xfrm>
      </p:grpSpPr>
      <p:sp>
        <p:nvSpPr>
          <p:cNvPr id="1048675" name="Title 1"/>
          <p:cNvSpPr>
            <a:spLocks noGrp="1" noEditPoints="1"/>
          </p:cNvSpPr>
          <p:nvPr>
            <p:ph type="title"/>
          </p:nvPr>
        </p:nvSpPr>
        <p:spPr>
          <a:prstGeom prst="rect"/>
        </p:spPr>
        <p:txBody>
          <a:bodyPr/>
          <a:p/>
        </p:txBody>
      </p:sp>
      <p:sp>
        <p:nvSpPr>
          <p:cNvPr id="1048676" name="Content Placeholder 2"/>
          <p:cNvSpPr>
            <a:spLocks noGrp="1" noEditPoints="1"/>
          </p:cNvSpPr>
          <p:nvPr>
            <p:ph idx="1"/>
          </p:nvPr>
        </p:nvSpPr>
        <p:spPr>
          <a:prstGeom prst="rect"/>
        </p:spPr>
        <p:txBody>
          <a:bodyPr/>
          <a:p/>
        </p:txBody>
      </p:sp>
      <p:pic>
        <p:nvPicPr>
          <p:cNvPr id="2097169" name="Picture 2"/>
          <p:cNvPicPr>
            <a:picLocks noChangeAspect="1" noChangeArrowheads="1"/>
          </p:cNvPicPr>
          <p:nvPr/>
        </p:nvPicPr>
        <p:blipFill>
          <a:blip xmlns:r="http://schemas.openxmlformats.org/officeDocument/2006/relationships" r:embed="rId1"/>
          <a:srcRect/>
          <a:stretch>
            <a:fillRect/>
          </a:stretch>
        </p:blipFill>
        <p:spPr bwMode="auto">
          <a:xfrm>
            <a:off x="0" y="123336"/>
            <a:ext cx="12042189" cy="6734664"/>
          </a:xfrm>
          <a:prstGeom prst="rect"/>
          <a:noFill/>
          <a:ln w="9525">
            <a:noFill/>
            <a:miter lim="800000"/>
          </a:ln>
          <a:effectLst/>
        </p:spPr>
      </p:pic>
    </p:spTree>
  </p:cSld>
  <p:clrMapOvr>
    <a:masterClrMapping/>
  </p:clrMapOvr>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34" name=""/>
        <p:cNvGrpSpPr/>
        <p:nvPr/>
      </p:nvGrpSpPr>
      <p:grpSpPr>
        <a:xfrm>
          <a:off x="0" y="0"/>
          <a:ext cx="0" cy="0"/>
          <a:chOff x="0" y="0"/>
          <a:chExt cx="0" cy="0"/>
        </a:xfrm>
      </p:grpSpPr>
      <p:sp>
        <p:nvSpPr>
          <p:cNvPr id="1048680" name="Title 1"/>
          <p:cNvSpPr>
            <a:spLocks noGrp="1" noEditPoints="1"/>
          </p:cNvSpPr>
          <p:nvPr>
            <p:ph type="title"/>
          </p:nvPr>
        </p:nvSpPr>
        <p:spPr>
          <a:prstGeom prst="rect"/>
        </p:spPr>
        <p:txBody>
          <a:bodyPr/>
          <a:p/>
        </p:txBody>
      </p:sp>
      <p:sp>
        <p:nvSpPr>
          <p:cNvPr id="1048681" name="Content Placeholder 2"/>
          <p:cNvSpPr>
            <a:spLocks noGrp="1" noEditPoints="1"/>
          </p:cNvSpPr>
          <p:nvPr>
            <p:ph idx="1"/>
          </p:nvPr>
        </p:nvSpPr>
        <p:spPr>
          <a:prstGeom prst="rect"/>
        </p:spPr>
        <p:txBody>
          <a:bodyPr/>
          <a:p/>
        </p:txBody>
      </p:sp>
      <p:pic>
        <p:nvPicPr>
          <p:cNvPr id="2097170" name="Picture 3"/>
          <p:cNvPicPr>
            <a:picLocks noChangeAspect="1"/>
          </p:cNvPicPr>
          <p:nvPr/>
        </p:nvPicPr>
        <p:blipFill>
          <a:blip xmlns:r="http://schemas.openxmlformats.org/officeDocument/2006/relationships" r:embed="rId1"/>
          <a:srcRect/>
          <a:stretch>
            <a:fillRect/>
          </a:stretch>
        </p:blipFill>
        <p:spPr>
          <a:xfrm>
            <a:off x="345595" y="99874"/>
            <a:ext cx="11317709" cy="6358292"/>
          </a:xfrm>
          <a:prstGeom prst="rect"/>
        </p:spPr>
      </p:pic>
    </p:spTree>
  </p:cSld>
  <p:clrMapOvr>
    <a:masterClrMapping/>
  </p:clrMapOvr>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37" name=""/>
        <p:cNvGrpSpPr/>
        <p:nvPr/>
      </p:nvGrpSpPr>
      <p:grpSpPr>
        <a:xfrm>
          <a:off x="0" y="0"/>
          <a:ext cx="0" cy="0"/>
          <a:chOff x="0" y="0"/>
          <a:chExt cx="0" cy="0"/>
        </a:xfrm>
      </p:grpSpPr>
      <p:sp>
        <p:nvSpPr>
          <p:cNvPr id="1048685" name="Title 1"/>
          <p:cNvSpPr>
            <a:spLocks noGrp="1" noEditPoints="1"/>
          </p:cNvSpPr>
          <p:nvPr>
            <p:ph type="title"/>
          </p:nvPr>
        </p:nvSpPr>
        <p:spPr>
          <a:prstGeom prst="rect"/>
        </p:spPr>
        <p:txBody>
          <a:bodyPr/>
          <a:p/>
        </p:txBody>
      </p:sp>
      <p:sp>
        <p:nvSpPr>
          <p:cNvPr id="1048686" name="Content Placeholder 2"/>
          <p:cNvSpPr>
            <a:spLocks noGrp="1" noEditPoints="1"/>
          </p:cNvSpPr>
          <p:nvPr>
            <p:ph idx="1"/>
          </p:nvPr>
        </p:nvSpPr>
        <p:spPr>
          <a:prstGeom prst="rect"/>
        </p:spPr>
        <p:txBody>
          <a:bodyPr/>
          <a:p/>
        </p:txBody>
      </p:sp>
      <p:pic>
        <p:nvPicPr>
          <p:cNvPr id="2097171" name="Picture 3"/>
          <p:cNvPicPr>
            <a:picLocks noChangeAspect="1"/>
          </p:cNvPicPr>
          <p:nvPr/>
        </p:nvPicPr>
        <p:blipFill>
          <a:blip xmlns:r="http://schemas.openxmlformats.org/officeDocument/2006/relationships" r:embed="rId1"/>
          <a:srcRect/>
          <a:stretch>
            <a:fillRect/>
          </a:stretch>
        </p:blipFill>
        <p:spPr>
          <a:xfrm>
            <a:off x="93258" y="209210"/>
            <a:ext cx="12005484" cy="6572745"/>
          </a:xfrm>
          <a:prstGeom prst="rect"/>
        </p:spPr>
      </p:pic>
    </p:spTree>
  </p:cSld>
  <p:clrMapOvr>
    <a:masterClrMapping/>
  </p:clrMapOvr>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86" name=""/>
        <p:cNvGrpSpPr/>
        <p:nvPr/>
      </p:nvGrpSpPr>
      <p:grpSpPr>
        <a:xfrm>
          <a:off x="0" y="0"/>
          <a:ext cx="0" cy="0"/>
          <a:chOff x="0" y="0"/>
          <a:chExt cx="0" cy="0"/>
        </a:xfrm>
      </p:grpSpPr>
      <p:sp>
        <p:nvSpPr>
          <p:cNvPr id="1048596" name="Title 1"/>
          <p:cNvSpPr>
            <a:spLocks noGrp="1" noEditPoints="1"/>
          </p:cNvSpPr>
          <p:nvPr>
            <p:ph type="title"/>
          </p:nvPr>
        </p:nvSpPr>
        <p:spPr>
          <a:xfrm>
            <a:off x="521933" y="365125"/>
            <a:ext cx="11048260" cy="1325563"/>
          </a:xfrm>
          <a:prstGeom prst="rect"/>
        </p:spPr>
        <p:txBody>
          <a:bodyPr/>
          <a:p>
            <a:r>
              <a:t>Why</a:t>
            </a:r>
            <a:r>
              <a:rPr lang="en-US"/>
              <a:t> should fat be the fuel</a:t>
            </a:r>
            <a:r>
              <a:t> reserve of t</a:t>
            </a:r>
            <a:r>
              <a:rPr lang="en-US"/>
              <a:t>he </a:t>
            </a:r>
            <a:r>
              <a:t>body?</a:t>
            </a:r>
          </a:p>
        </p:txBody>
      </p:sp>
      <p:sp>
        <p:nvSpPr>
          <p:cNvPr id="1048597" name="Content Placeholder 2"/>
          <p:cNvSpPr>
            <a:spLocks noGrp="1" noEditPoints="1"/>
          </p:cNvSpPr>
          <p:nvPr>
            <p:ph idx="1"/>
          </p:nvPr>
        </p:nvSpPr>
        <p:spPr>
          <a:xfrm>
            <a:off x="238957" y="1825625"/>
            <a:ext cx="11813959" cy="4351338"/>
          </a:xfrm>
          <a:prstGeom prst="rect"/>
        </p:spPr>
        <p:txBody>
          <a:bodyPr/>
          <a:p>
            <a:r>
              <a:t>Triacylglycerols are the most predominant</a:t>
            </a:r>
            <a:r>
              <a:rPr lang="en-US"/>
              <a:t> </a:t>
            </a:r>
            <a:r>
              <a:t>storage form of energy.</a:t>
            </a:r>
            <a:endParaRPr lang="en-US"/>
          </a:p>
          <a:p>
            <a:pPr indent="0" marL="0">
              <a:buNone/>
            </a:pPr>
            <a:r>
              <a:rPr lang="en-US"/>
              <a:t>1. Triacylglycerols (TG) are highly concentrated form of energy, yielding</a:t>
            </a:r>
            <a:r>
              <a:rPr b="1" lang="en-US">
                <a:solidFill>
                  <a:srgbClr val="FF0000"/>
                </a:solidFill>
              </a:rPr>
              <a:t> 9 Cal/g</a:t>
            </a:r>
            <a:r>
              <a:rPr lang="en-US"/>
              <a:t>, in contrast to carbohydrates and proteins that produce only 4 Cal/g. This is </a:t>
            </a:r>
            <a:r>
              <a:rPr lang="en-US">
                <a:solidFill>
                  <a:srgbClr val="FF0000"/>
                </a:solidFill>
              </a:rPr>
              <a:t>because fatty acids found</a:t>
            </a:r>
            <a:r>
              <a:rPr lang="en-US"/>
              <a:t> in </a:t>
            </a:r>
            <a:r>
              <a:rPr b="1" lang="en-US">
                <a:solidFill>
                  <a:srgbClr val="FF0000"/>
                </a:solidFill>
              </a:rPr>
              <a:t>TG are in the reduced form.</a:t>
            </a:r>
          </a:p>
          <a:p>
            <a:pPr indent="0" marL="0">
              <a:buNone/>
            </a:pPr>
            <a:r>
              <a:rPr lang="en-US"/>
              <a:t>2. The triacylglycerols are </a:t>
            </a:r>
            <a:r>
              <a:rPr lang="en-US">
                <a:solidFill>
                  <a:srgbClr val="FF0000"/>
                </a:solidFill>
              </a:rPr>
              <a:t>non-polar and hydrophobic </a:t>
            </a:r>
            <a:r>
              <a:rPr lang="en-US"/>
              <a:t>in nature, hence stored in pure form with out any association with water (anhydrous form). On the other hand, glycogen and proteins are polar. One gram of glycogen combines with 2 g of water for storage</a:t>
            </a:r>
          </a:p>
        </p:txBody>
      </p:sp>
    </p:spTree>
  </p:cSld>
  <p:clrMapOvr>
    <a:masterClrMapping/>
  </p:clrMapOvr>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40" name=""/>
        <p:cNvGrpSpPr/>
        <p:nvPr/>
      </p:nvGrpSpPr>
      <p:grpSpPr>
        <a:xfrm>
          <a:off x="0" y="0"/>
          <a:ext cx="0" cy="0"/>
          <a:chOff x="0" y="0"/>
          <a:chExt cx="0" cy="0"/>
        </a:xfrm>
      </p:grpSpPr>
      <p:sp>
        <p:nvSpPr>
          <p:cNvPr id="1048690" name="Title 1"/>
          <p:cNvSpPr>
            <a:spLocks noGrp="1" noEditPoints="1"/>
          </p:cNvSpPr>
          <p:nvPr>
            <p:ph type="title"/>
          </p:nvPr>
        </p:nvSpPr>
        <p:spPr>
          <a:xfrm>
            <a:off x="838200" y="132086"/>
            <a:ext cx="10515600" cy="842840"/>
          </a:xfrm>
          <a:prstGeom prst="rect"/>
        </p:spPr>
        <p:txBody>
          <a:bodyPr/>
          <a:p>
            <a:r>
              <a:rPr b="1" lang="en-US">
                <a:solidFill>
                  <a:srgbClr val="FF0000"/>
                </a:solidFill>
              </a:rPr>
              <a:t>Beta</a:t>
            </a:r>
            <a:r>
              <a:rPr b="1">
                <a:solidFill>
                  <a:srgbClr val="FF0000"/>
                </a:solidFill>
              </a:rPr>
              <a:t>-Oxidation of fatty acids</a:t>
            </a:r>
            <a:r>
              <a:rPr b="1" lang="en-US">
                <a:solidFill>
                  <a:srgbClr val="FF0000"/>
                </a:solidFill>
              </a:rPr>
              <a:t> </a:t>
            </a:r>
            <a:r>
              <a:rPr b="1">
                <a:solidFill>
                  <a:srgbClr val="FF0000"/>
                </a:solidFill>
              </a:rPr>
              <a:t>in peroxisomes</a:t>
            </a:r>
          </a:p>
        </p:txBody>
      </p:sp>
      <p:sp>
        <p:nvSpPr>
          <p:cNvPr id="1048691" name="Content Placeholder 2"/>
          <p:cNvSpPr>
            <a:spLocks noGrp="1" noEditPoints="1"/>
          </p:cNvSpPr>
          <p:nvPr>
            <p:ph idx="1"/>
          </p:nvPr>
        </p:nvSpPr>
        <p:spPr>
          <a:xfrm rot="21600000">
            <a:off x="255603" y="974926"/>
            <a:ext cx="11647503" cy="3936968"/>
          </a:xfrm>
          <a:prstGeom prst="rect"/>
        </p:spPr>
        <p:txBody>
          <a:bodyPr>
            <a:normAutofit/>
          </a:bodyPr>
          <a:p>
            <a:pPr>
              <a:buFont typeface="Arial" panose="020B0604020202020204" pitchFamily="34" charset="0"/>
              <a:buChar char="•"/>
            </a:pPr>
            <a:r>
              <a:t>Peroxisomes are organelles present in most</a:t>
            </a:r>
            <a:r>
              <a:rPr lang="en-US"/>
              <a:t> </a:t>
            </a:r>
            <a:r>
              <a:t>eukaryotic cells. The </a:t>
            </a:r>
            <a:r>
              <a:rPr lang="en-US"/>
              <a:t>beta</a:t>
            </a:r>
            <a:r>
              <a:t>-oxidation occurs in a</a:t>
            </a:r>
            <a:r>
              <a:rPr lang="en-US"/>
              <a:t> </a:t>
            </a:r>
            <a:r>
              <a:t>modified form in peroxisomes. Acyl CoA</a:t>
            </a:r>
            <a:r>
              <a:rPr lang="en-US"/>
              <a:t> </a:t>
            </a:r>
            <a:r>
              <a:t>dehydrogenase (a flavoenzyme) leads to the</a:t>
            </a:r>
            <a:r>
              <a:rPr lang="en-US"/>
              <a:t> </a:t>
            </a:r>
            <a:r>
              <a:t>formation of FADH2, as in </a:t>
            </a:r>
            <a:r>
              <a:rPr lang="en-US"/>
              <a:t>beta</a:t>
            </a:r>
            <a:r>
              <a:t>-oxidation. </a:t>
            </a:r>
            <a:endParaRPr lang="en-US"/>
          </a:p>
          <a:p>
            <a:r>
              <a:t>The</a:t>
            </a:r>
            <a:r>
              <a:rPr lang="en-US"/>
              <a:t> </a:t>
            </a:r>
            <a:r>
              <a:t>reducing equivalents from FADH2 are not</a:t>
            </a:r>
            <a:r>
              <a:rPr lang="en-US"/>
              <a:t> </a:t>
            </a:r>
            <a:r>
              <a:t>transferred to the electron transport chain, but</a:t>
            </a:r>
            <a:r>
              <a:rPr lang="en-US"/>
              <a:t> </a:t>
            </a:r>
            <a:r>
              <a:t>handed over directly to 0</a:t>
            </a:r>
            <a:r>
              <a:rPr baseline="-25000"/>
              <a:t>2.</a:t>
            </a:r>
            <a:r>
              <a:t> This results in the</a:t>
            </a:r>
            <a:r>
              <a:rPr lang="en-US"/>
              <a:t> </a:t>
            </a:r>
            <a:r>
              <a:t>formation of </a:t>
            </a:r>
            <a:r>
              <a:rPr baseline="0"/>
              <a:t>H</a:t>
            </a:r>
            <a:r>
              <a:rPr baseline="-25000"/>
              <a:t>2</a:t>
            </a:r>
            <a:r>
              <a:rPr baseline="0"/>
              <a:t>O</a:t>
            </a:r>
            <a:r>
              <a:rPr baseline="-25000"/>
              <a:t>2</a:t>
            </a:r>
            <a:r>
              <a:rPr baseline="0"/>
              <a:t>,</a:t>
            </a:r>
            <a:r>
              <a:t> which is cleaved by catalase.</a:t>
            </a:r>
            <a:endParaRPr lang="en-US"/>
          </a:p>
          <a:p>
            <a:endParaRPr lang="en-US"/>
          </a:p>
          <a:p>
            <a:endParaRPr b="1" lang="en-US">
              <a:solidFill>
                <a:srgbClr val="FF0000"/>
              </a:solidFill>
            </a:endParaRPr>
          </a:p>
          <a:p>
            <a:pPr>
              <a:buFont typeface="Arial" panose="020B0604020202020204" pitchFamily="34" charset="0"/>
              <a:buChar char="•"/>
            </a:pPr>
            <a:r>
              <a:rPr b="1" lang="en-US">
                <a:solidFill>
                  <a:srgbClr val="FF0000"/>
                </a:solidFill>
              </a:rPr>
              <a:t>There is no ATP synthesized in peroxisomal beta-oxidation of fatty acids,</a:t>
            </a:r>
            <a:r>
              <a:rPr lang="en-US"/>
              <a:t> since the reducing equivalents do not pass through ETC. However, heat is liberated.</a:t>
            </a:r>
          </a:p>
          <a:p>
            <a:r>
              <a:rPr lang="en-US"/>
              <a:t>Peroxisomal oxidation is induced by high fat diet and administration of hypolipidemic drugs</a:t>
            </a:r>
          </a:p>
        </p:txBody>
      </p:sp>
      <p:pic>
        <p:nvPicPr>
          <p:cNvPr id="2097172" name="Picture 3"/>
          <p:cNvPicPr>
            <a:picLocks noChangeAspect="1"/>
          </p:cNvPicPr>
          <p:nvPr/>
        </p:nvPicPr>
        <p:blipFill>
          <a:blip xmlns:r="http://schemas.openxmlformats.org/officeDocument/2006/relationships" r:embed="rId1"/>
          <a:srcRect/>
          <a:stretch>
            <a:fillRect/>
          </a:stretch>
        </p:blipFill>
        <p:spPr>
          <a:xfrm>
            <a:off x="5948446" y="3102429"/>
            <a:ext cx="4552749" cy="1011113"/>
          </a:xfrm>
          <a:prstGeom prst="rect"/>
        </p:spPr>
      </p:pic>
    </p:spTree>
  </p:cSld>
  <p:clrMapOvr>
    <a:masterClrMapping/>
  </p:clrMapOvr>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43" name=""/>
        <p:cNvGrpSpPr/>
        <p:nvPr/>
      </p:nvGrpSpPr>
      <p:grpSpPr>
        <a:xfrm>
          <a:off x="0" y="0"/>
          <a:ext cx="0" cy="0"/>
          <a:chOff x="0" y="0"/>
          <a:chExt cx="0" cy="0"/>
        </a:xfrm>
      </p:grpSpPr>
      <p:sp>
        <p:nvSpPr>
          <p:cNvPr id="1048695" name="Title 1"/>
          <p:cNvSpPr>
            <a:spLocks noGrp="1" noEditPoints="1"/>
          </p:cNvSpPr>
          <p:nvPr>
            <p:ph type="title"/>
          </p:nvPr>
        </p:nvSpPr>
        <p:spPr>
          <a:xfrm>
            <a:off x="838200" y="148732"/>
            <a:ext cx="10515600" cy="593155"/>
          </a:xfrm>
          <a:prstGeom prst="rect"/>
        </p:spPr>
        <p:txBody>
          <a:bodyPr>
            <a:normAutofit/>
          </a:bodyPr>
          <a:p>
            <a:r>
              <a:rPr b="1">
                <a:solidFill>
                  <a:srgbClr val="FF0000"/>
                </a:solidFill>
              </a:rPr>
              <a:t>OTHER TYPES OF OXIDATION OF FATTY ACIDS</a:t>
            </a:r>
          </a:p>
        </p:txBody>
      </p:sp>
      <p:sp>
        <p:nvSpPr>
          <p:cNvPr id="1048696" name="Content Placeholder 2"/>
          <p:cNvSpPr>
            <a:spLocks noGrp="1" noEditPoints="1"/>
          </p:cNvSpPr>
          <p:nvPr>
            <p:ph idx="1"/>
          </p:nvPr>
        </p:nvSpPr>
        <p:spPr>
          <a:xfrm>
            <a:off x="288894" y="741887"/>
            <a:ext cx="11414465" cy="4852479"/>
          </a:xfrm>
          <a:prstGeom prst="rect"/>
        </p:spPr>
        <p:txBody>
          <a:bodyPr>
            <a:normAutofit/>
          </a:bodyPr>
          <a:p>
            <a:pPr indent="0" marL="0">
              <a:buNone/>
            </a:pPr>
            <a:r>
              <a:rPr b="1" lang="en-US">
                <a:solidFill>
                  <a:srgbClr val="FF0000"/>
                </a:solidFill>
              </a:rPr>
              <a:t>1. </a:t>
            </a:r>
            <a:r>
              <a:rPr b="1">
                <a:solidFill>
                  <a:srgbClr val="FF0000"/>
                </a:solidFill>
              </a:rPr>
              <a:t>α-oxidation </a:t>
            </a:r>
            <a:r>
              <a:t>occurs in brain especially in the </a:t>
            </a:r>
            <a:r>
              <a:rPr b="1">
                <a:solidFill>
                  <a:srgbClr val="FF0000"/>
                </a:solidFill>
              </a:rPr>
              <a:t>endoplasmic reticulum</a:t>
            </a:r>
            <a:r>
              <a:t>. This is involved in the metabolism of methylated fatty acids. First hydroxylation occurs at α - carbon followed by oxidation and decarboxylation releasing CO</a:t>
            </a:r>
            <a:r>
              <a:rPr baseline="-25000"/>
              <a:t>2</a:t>
            </a:r>
            <a:r>
              <a:t> from the carboxyl terminus, providing the substrate that can be metabolized through ß -oxidation. </a:t>
            </a:r>
            <a:r>
              <a:rPr b="1">
                <a:solidFill>
                  <a:srgbClr val="FF0000"/>
                </a:solidFill>
              </a:rPr>
              <a:t>This type of oxidation does not generate high-energy compounds.</a:t>
            </a:r>
          </a:p>
          <a:p>
            <a:pPr indent="0" marL="0">
              <a:buNone/>
            </a:pPr>
            <a:r>
              <a:rPr b="1" lang="en-US">
                <a:solidFill>
                  <a:srgbClr val="FF0000"/>
                </a:solidFill>
              </a:rPr>
              <a:t>2. </a:t>
            </a:r>
            <a:r>
              <a:rPr b="1">
                <a:solidFill>
                  <a:srgbClr val="FF0000"/>
                </a:solidFill>
              </a:rPr>
              <a:t>ω-oxidation</a:t>
            </a:r>
            <a:r>
              <a:t> occurs in </a:t>
            </a:r>
            <a:r>
              <a:rPr>
                <a:solidFill>
                  <a:srgbClr val="FF0000"/>
                </a:solidFill>
              </a:rPr>
              <a:t>endoplasmic reticulum</a:t>
            </a:r>
            <a:r>
              <a:t>, which involves hydroxylation and oxidation at the terminal methyl group of fatty acids to form a dicarboxylic acid, which undergoes ß - oxidation; this type of oxidation occurs in </a:t>
            </a:r>
            <a:r>
              <a:rPr>
                <a:solidFill>
                  <a:srgbClr val="FF0000"/>
                </a:solidFill>
              </a:rPr>
              <a:t>peroxisome also</a:t>
            </a:r>
            <a:r>
              <a:t>. The end product may be excreted in the urine.</a:t>
            </a:r>
          </a:p>
          <a:p>
            <a:pPr indent="0" marL="0">
              <a:buNone/>
            </a:pPr>
            <a:r>
              <a:rPr lang="en-US"/>
              <a:t>3. </a:t>
            </a:r>
            <a:r>
              <a:t>Oxidation of unsaturated fatty acids requires two additional enzymes</a:t>
            </a:r>
          </a:p>
          <a:p>
            <a:pPr>
              <a:buFont typeface="Wingdings" charset="0"/>
              <a:buChar char="ü"/>
            </a:pPr>
            <a:r>
              <a:t>Enoyl-CoA isomerase, which converts cis-isomer to a trans-isomer</a:t>
            </a:r>
          </a:p>
          <a:p>
            <a:pPr>
              <a:buFont typeface="Wingdings" charset="0"/>
              <a:buChar char="ü"/>
            </a:pPr>
            <a:r>
              <a:t>2, 4–dienoyl-CoA reductase, which is involved in the addition of hydrogen atoms across the double bonds.</a:t>
            </a:r>
          </a:p>
        </p:txBody>
      </p:sp>
    </p:spTree>
  </p:cSld>
  <p:clrMapOvr>
    <a:masterClrMapping/>
  </p:clrMapOvr>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46" name=""/>
        <p:cNvGrpSpPr/>
        <p:nvPr/>
      </p:nvGrpSpPr>
      <p:grpSpPr>
        <a:xfrm>
          <a:off x="0" y="0"/>
          <a:ext cx="0" cy="0"/>
          <a:chOff x="0" y="0"/>
          <a:chExt cx="0" cy="0"/>
        </a:xfrm>
      </p:grpSpPr>
      <p:sp>
        <p:nvSpPr>
          <p:cNvPr id="1048700" name="Title 1"/>
          <p:cNvSpPr>
            <a:spLocks noGrp="1" noEditPoints="1"/>
          </p:cNvSpPr>
          <p:nvPr>
            <p:ph type="title"/>
          </p:nvPr>
        </p:nvSpPr>
        <p:spPr>
          <a:xfrm>
            <a:off x="838200" y="365125"/>
            <a:ext cx="10515600" cy="526573"/>
          </a:xfrm>
          <a:prstGeom prst="rect"/>
        </p:spPr>
        <p:txBody>
          <a:bodyPr>
            <a:normAutofit/>
          </a:bodyPr>
          <a:p>
            <a:r>
              <a:rPr b="1">
                <a:solidFill>
                  <a:srgbClr val="FF0000"/>
                </a:solidFill>
              </a:rPr>
              <a:t>KETONE BODIES</a:t>
            </a:r>
          </a:p>
        </p:txBody>
      </p:sp>
      <p:sp>
        <p:nvSpPr>
          <p:cNvPr id="1048701" name="Content Placeholder 2"/>
          <p:cNvSpPr>
            <a:spLocks noGrp="1" noEditPoints="1"/>
          </p:cNvSpPr>
          <p:nvPr>
            <p:ph idx="1"/>
          </p:nvPr>
        </p:nvSpPr>
        <p:spPr>
          <a:xfrm>
            <a:off x="355477" y="1009989"/>
            <a:ext cx="11514337" cy="5166974"/>
          </a:xfrm>
          <a:prstGeom prst="rect"/>
        </p:spPr>
        <p:txBody>
          <a:bodyPr/>
          <a:p>
            <a:r>
              <a:t>The compounds namely</a:t>
            </a:r>
            <a:r>
              <a:rPr b="1">
                <a:solidFill>
                  <a:srgbClr val="FF0000"/>
                </a:solidFill>
              </a:rPr>
              <a:t> acetone, acetoacetate and  β-hydroxybutyrate (or 3-hydroxy butyrate)</a:t>
            </a:r>
            <a:r>
              <a:t>are known as ketone bodies </a:t>
            </a:r>
            <a:endParaRPr lang="en-US"/>
          </a:p>
          <a:p>
            <a:r>
              <a:rPr b="1" lang="en-US">
                <a:solidFill>
                  <a:srgbClr val="FF0000"/>
                </a:solidFill>
              </a:rPr>
              <a:t>A</a:t>
            </a:r>
            <a:r>
              <a:rPr b="1">
                <a:solidFill>
                  <a:srgbClr val="FF0000"/>
                </a:solidFill>
              </a:rPr>
              <a:t>cetone, acetoacetate</a:t>
            </a:r>
            <a:r>
              <a:rPr lang="en-US"/>
              <a:t>-</a:t>
            </a:r>
            <a:r>
              <a:t>two are </a:t>
            </a:r>
            <a:r>
              <a:rPr b="1">
                <a:solidFill>
                  <a:srgbClr val="FF0000"/>
                </a:solidFill>
              </a:rPr>
              <a:t>true ketones</a:t>
            </a:r>
            <a:endParaRPr b="1" lang="en-US">
              <a:solidFill>
                <a:srgbClr val="FF0000"/>
              </a:solidFill>
            </a:endParaRPr>
          </a:p>
          <a:p>
            <a:r>
              <a:t>β</a:t>
            </a:r>
            <a:r>
              <a:rPr lang="en-US"/>
              <a:t>-</a:t>
            </a:r>
            <a:r>
              <a:t>hydroxybutyrate does not possess a keto (C=O)</a:t>
            </a:r>
            <a:r>
              <a:rPr lang="en-US"/>
              <a:t> </a:t>
            </a:r>
            <a:r>
              <a:t>group. </a:t>
            </a:r>
            <a:endParaRPr lang="en-US"/>
          </a:p>
          <a:p>
            <a:r>
              <a:t>Ketone </a:t>
            </a:r>
            <a:r>
              <a:rPr lang="en-US"/>
              <a:t>b</a:t>
            </a:r>
            <a:r>
              <a:t>odies are water-soluble and</a:t>
            </a:r>
            <a:r>
              <a:rPr lang="en-US"/>
              <a:t> </a:t>
            </a:r>
            <a:r>
              <a:t>energy yielding. </a:t>
            </a:r>
            <a:endParaRPr lang="en-US"/>
          </a:p>
          <a:p>
            <a:r>
              <a:t>Acetone</a:t>
            </a:r>
            <a:r>
              <a:rPr lang="en-US"/>
              <a:t>( volatile waste product which can be excreted via lungs)</a:t>
            </a:r>
            <a:r>
              <a:t>, however, is an</a:t>
            </a:r>
            <a:r>
              <a:rPr lang="en-US"/>
              <a:t> </a:t>
            </a:r>
            <a:r>
              <a:t>exception, since it cannot be metabolized</a:t>
            </a:r>
          </a:p>
        </p:txBody>
      </p:sp>
      <p:pic>
        <p:nvPicPr>
          <p:cNvPr id="2097173" name="Picture 4"/>
          <p:cNvPicPr>
            <a:picLocks noChangeAspect="1"/>
          </p:cNvPicPr>
          <p:nvPr/>
        </p:nvPicPr>
        <p:blipFill>
          <a:blip xmlns:r="http://schemas.openxmlformats.org/officeDocument/2006/relationships" r:embed="rId1"/>
          <a:srcRect/>
          <a:stretch>
            <a:fillRect/>
          </a:stretch>
        </p:blipFill>
        <p:spPr>
          <a:xfrm>
            <a:off x="2676175" y="4226683"/>
            <a:ext cx="5724391" cy="2315050"/>
          </a:xfrm>
          <a:prstGeom prst="rect"/>
        </p:spPr>
      </p:pic>
    </p:spTree>
  </p:cSld>
  <p:clrMapOvr>
    <a:masterClrMapping/>
  </p:clrMapOvr>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49" name=""/>
        <p:cNvGrpSpPr/>
        <p:nvPr/>
      </p:nvGrpSpPr>
      <p:grpSpPr>
        <a:xfrm>
          <a:off x="0" y="0"/>
          <a:ext cx="0" cy="0"/>
          <a:chOff x="0" y="0"/>
          <a:chExt cx="0" cy="0"/>
        </a:xfrm>
      </p:grpSpPr>
      <p:sp>
        <p:nvSpPr>
          <p:cNvPr id="1048705" name="Title 1"/>
          <p:cNvSpPr>
            <a:spLocks noGrp="1" noEditPoints="1"/>
          </p:cNvSpPr>
          <p:nvPr>
            <p:ph type="title"/>
          </p:nvPr>
        </p:nvSpPr>
        <p:spPr>
          <a:xfrm>
            <a:off x="521933" y="365125"/>
            <a:ext cx="10831867" cy="1325563"/>
          </a:xfrm>
          <a:prstGeom prst="rect"/>
        </p:spPr>
        <p:txBody>
          <a:bodyPr/>
          <a:p>
            <a:r>
              <a:rPr b="1">
                <a:solidFill>
                  <a:srgbClr val="FF0000"/>
                </a:solidFill>
              </a:rPr>
              <a:t>Ketogenesi</a:t>
            </a:r>
            <a:r>
              <a:rPr b="1" lang="en-US">
                <a:solidFill>
                  <a:srgbClr val="FF0000"/>
                </a:solidFill>
              </a:rPr>
              <a:t>s ( Liver, mitochondrial matrix</a:t>
            </a:r>
            <a:r>
              <a:rPr lang="en-US"/>
              <a:t>)</a:t>
            </a:r>
          </a:p>
        </p:txBody>
      </p:sp>
      <p:sp>
        <p:nvSpPr>
          <p:cNvPr id="1048706" name="Content Placeholder 2"/>
          <p:cNvSpPr>
            <a:spLocks noGrp="1" noEditPoints="1"/>
          </p:cNvSpPr>
          <p:nvPr>
            <p:ph idx="1"/>
          </p:nvPr>
        </p:nvSpPr>
        <p:spPr>
          <a:xfrm>
            <a:off x="222312" y="1409484"/>
            <a:ext cx="11657250" cy="4767479"/>
          </a:xfrm>
          <a:prstGeom prst="rect"/>
        </p:spPr>
        <p:txBody>
          <a:bodyPr/>
          <a:p>
            <a:r>
              <a:t>The synthesis of ketone bodies occurs in the</a:t>
            </a:r>
            <a:r>
              <a:rPr lang="en-US"/>
              <a:t> </a:t>
            </a:r>
            <a:r>
              <a:rPr b="1">
                <a:solidFill>
                  <a:srgbClr val="FF0000"/>
                </a:solidFill>
              </a:rPr>
              <a:t>Iiver</a:t>
            </a:r>
            <a:r>
              <a:t>.</a:t>
            </a:r>
            <a:endParaRPr lang="en-US"/>
          </a:p>
          <a:p>
            <a:r>
              <a:rPr lang="en-US"/>
              <a:t>The enzymes for ketone body synthesis are located in the </a:t>
            </a:r>
            <a:r>
              <a:rPr b="1" lang="en-US">
                <a:solidFill>
                  <a:srgbClr val="FF0000"/>
                </a:solidFill>
              </a:rPr>
              <a:t>mitochondrial matrix</a:t>
            </a:r>
          </a:p>
          <a:p>
            <a:pPr>
              <a:buFont typeface="Arial" panose="020B0604020202020204" pitchFamily="34" charset="0"/>
              <a:buChar char="•"/>
            </a:pPr>
            <a:r>
              <a:rPr b="0" lang="en-US">
                <a:solidFill>
                  <a:schemeClr val="tx1"/>
                </a:solidFill>
              </a:rPr>
              <a:t>Acetyl CoA, formed by oxidation of fatty acids, pyruvate or some amino acids, is the precursor for ketone bodies.</a:t>
            </a:r>
          </a:p>
          <a:p>
            <a:pPr>
              <a:buFont typeface="Arial" panose="020B0604020202020204" pitchFamily="34" charset="0"/>
              <a:buChar char="•"/>
            </a:pPr>
            <a:r>
              <a:rPr b="1" lang="en-US">
                <a:solidFill>
                  <a:srgbClr val="FF0000"/>
                </a:solidFill>
              </a:rPr>
              <a:t>HMG CoA synthase</a:t>
            </a:r>
            <a:r>
              <a:rPr b="0" lang="en-US">
                <a:solidFill>
                  <a:schemeClr val="tx1"/>
                </a:solidFill>
              </a:rPr>
              <a:t>, catalysing this reaction, </a:t>
            </a:r>
            <a:r>
              <a:rPr b="1" lang="en-US">
                <a:solidFill>
                  <a:srgbClr val="FF0000"/>
                </a:solidFill>
              </a:rPr>
              <a:t>regulates the synthesis of ketone bodies.</a:t>
            </a:r>
          </a:p>
          <a:p>
            <a:pPr>
              <a:buFont typeface="Arial" panose="020B0604020202020204" pitchFamily="34" charset="0"/>
              <a:buChar char="•"/>
            </a:pPr>
            <a:r>
              <a:rPr b="1">
                <a:solidFill>
                  <a:srgbClr val="FF0000"/>
                </a:solidFill>
              </a:rPr>
              <a:t>β-</a:t>
            </a:r>
            <a:r>
              <a:rPr b="1" lang="en-US">
                <a:solidFill>
                  <a:srgbClr val="FF0000"/>
                </a:solidFill>
              </a:rPr>
              <a:t>hydroxybutyrate is the most predominant ketone body present in circulation and urine in ketosis</a:t>
            </a:r>
          </a:p>
          <a:p>
            <a:pPr>
              <a:buFont typeface="Arial" panose="020B0604020202020204" pitchFamily="34" charset="0"/>
              <a:buChar char="•"/>
            </a:pPr>
            <a:endParaRPr b="1" lang="en-US">
              <a:solidFill>
                <a:srgbClr val="FF0000"/>
              </a:solidFill>
            </a:endParaRPr>
          </a:p>
        </p:txBody>
      </p:sp>
    </p:spTree>
  </p:cSld>
  <p:clrMapOvr>
    <a:masterClrMapping/>
  </p:clrMapOvr>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52" name=""/>
        <p:cNvGrpSpPr/>
        <p:nvPr/>
      </p:nvGrpSpPr>
      <p:grpSpPr>
        <a:xfrm>
          <a:off x="0" y="0"/>
          <a:ext cx="0" cy="0"/>
          <a:chOff x="0" y="0"/>
          <a:chExt cx="0" cy="0"/>
        </a:xfrm>
      </p:grpSpPr>
      <p:sp>
        <p:nvSpPr>
          <p:cNvPr id="1048710" name="Title 1"/>
          <p:cNvSpPr>
            <a:spLocks noGrp="1" noEditPoints="1"/>
          </p:cNvSpPr>
          <p:nvPr>
            <p:ph type="title"/>
          </p:nvPr>
        </p:nvSpPr>
        <p:spPr>
          <a:prstGeom prst="rect"/>
        </p:spPr>
        <p:txBody>
          <a:bodyPr/>
          <a:p/>
        </p:txBody>
      </p:sp>
      <p:sp>
        <p:nvSpPr>
          <p:cNvPr id="1048711" name="Content Placeholder 2"/>
          <p:cNvSpPr>
            <a:spLocks noGrp="1" noEditPoints="1"/>
          </p:cNvSpPr>
          <p:nvPr>
            <p:ph idx="1"/>
          </p:nvPr>
        </p:nvSpPr>
        <p:spPr>
          <a:prstGeom prst="rect"/>
        </p:spPr>
        <p:txBody>
          <a:bodyPr/>
          <a:p>
            <a:pPr indent="0" marL="0">
              <a:buNone/>
            </a:pPr>
            <a:endParaRPr sz="4400" lang="en-US"/>
          </a:p>
          <a:p>
            <a:pPr indent="0" marL="0">
              <a:buNone/>
            </a:pPr>
            <a:r>
              <a:rPr b="1" sz="4800" lang="en-US">
                <a:solidFill>
                  <a:srgbClr val="FF0000"/>
                </a:solidFill>
              </a:rPr>
              <a:t>Ketogenesis</a:t>
            </a:r>
            <a:endParaRPr b="1" sz="4800">
              <a:solidFill>
                <a:srgbClr val="FF0000"/>
              </a:solidFill>
            </a:endParaRPr>
          </a:p>
        </p:txBody>
      </p:sp>
      <p:pic>
        <p:nvPicPr>
          <p:cNvPr id="2097174" name="Picture 3"/>
          <p:cNvPicPr>
            <a:picLocks noChangeAspect="1"/>
          </p:cNvPicPr>
          <p:nvPr/>
        </p:nvPicPr>
        <p:blipFill>
          <a:blip xmlns:r="http://schemas.openxmlformats.org/officeDocument/2006/relationships" r:embed="rId1"/>
          <a:srcRect/>
          <a:stretch>
            <a:fillRect/>
          </a:stretch>
        </p:blipFill>
        <p:spPr>
          <a:xfrm>
            <a:off x="4884501" y="-6810"/>
            <a:ext cx="7083774" cy="6864810"/>
          </a:xfrm>
          <a:prstGeom prst="rect"/>
        </p:spPr>
      </p:pic>
    </p:spTree>
  </p:cSld>
  <p:clrMapOvr>
    <a:masterClrMapping/>
  </p:clrMapOvr>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55" name=""/>
        <p:cNvGrpSpPr/>
        <p:nvPr/>
      </p:nvGrpSpPr>
      <p:grpSpPr>
        <a:xfrm>
          <a:off x="0" y="0"/>
          <a:ext cx="0" cy="0"/>
          <a:chOff x="0" y="0"/>
          <a:chExt cx="0" cy="0"/>
        </a:xfrm>
      </p:grpSpPr>
      <p:sp>
        <p:nvSpPr>
          <p:cNvPr id="1048715" name="Title 1"/>
          <p:cNvSpPr>
            <a:spLocks noGrp="1" noEditPoints="1"/>
          </p:cNvSpPr>
          <p:nvPr>
            <p:ph type="title"/>
          </p:nvPr>
        </p:nvSpPr>
        <p:spPr>
          <a:xfrm>
            <a:off x="838200" y="365126"/>
            <a:ext cx="10515600" cy="576509"/>
          </a:xfrm>
          <a:prstGeom prst="rect"/>
        </p:spPr>
        <p:txBody>
          <a:bodyPr>
            <a:normAutofit/>
          </a:bodyPr>
          <a:p>
            <a:r>
              <a:rPr b="1">
                <a:solidFill>
                  <a:srgbClr val="FF0000"/>
                </a:solidFill>
              </a:rPr>
              <a:t>Oxidation</a:t>
            </a:r>
            <a:r>
              <a:rPr b="1" lang="en-US">
                <a:solidFill>
                  <a:srgbClr val="FF0000"/>
                </a:solidFill>
              </a:rPr>
              <a:t>/ utilization </a:t>
            </a:r>
            <a:r>
              <a:rPr b="1">
                <a:solidFill>
                  <a:srgbClr val="FF0000"/>
                </a:solidFill>
              </a:rPr>
              <a:t>of ketone bodies</a:t>
            </a:r>
          </a:p>
        </p:txBody>
      </p:sp>
      <p:sp>
        <p:nvSpPr>
          <p:cNvPr id="1048716" name="Content Placeholder 2"/>
          <p:cNvSpPr>
            <a:spLocks noGrp="1" noEditPoints="1"/>
          </p:cNvSpPr>
          <p:nvPr>
            <p:ph idx="1"/>
          </p:nvPr>
        </p:nvSpPr>
        <p:spPr>
          <a:xfrm>
            <a:off x="255603" y="1194363"/>
            <a:ext cx="11714085" cy="4982600"/>
          </a:xfrm>
          <a:prstGeom prst="rect"/>
        </p:spPr>
        <p:txBody>
          <a:bodyPr/>
          <a:p>
            <a:r>
              <a:rPr sz="2600"/>
              <a:t>The </a:t>
            </a:r>
            <a:r>
              <a:rPr b="1" sz="2600">
                <a:solidFill>
                  <a:srgbClr val="FF0000"/>
                </a:solidFill>
              </a:rPr>
              <a:t>liver lacks</a:t>
            </a:r>
            <a:r>
              <a:rPr sz="2600"/>
              <a:t> the enzyme called </a:t>
            </a:r>
            <a:r>
              <a:rPr sz="2600">
                <a:highlight>
                  <a:srgbClr val="FFFF00"/>
                </a:highlight>
              </a:rPr>
              <a:t>“</a:t>
            </a:r>
            <a:r>
              <a:rPr b="1" sz="2600">
                <a:solidFill>
                  <a:srgbClr val="FF0000"/>
                </a:solidFill>
                <a:highlight>
                  <a:srgbClr val="FFFF00"/>
                </a:highlight>
              </a:rPr>
              <a:t>thiophorase</a:t>
            </a:r>
            <a:r>
              <a:rPr b="1" sz="2600" lang="en-US">
                <a:solidFill>
                  <a:srgbClr val="FF0000"/>
                </a:solidFill>
                <a:highlight>
                  <a:srgbClr val="FFFF00"/>
                </a:highlight>
              </a:rPr>
              <a:t> </a:t>
            </a:r>
            <a:r>
              <a:rPr b="0" sz="2600" lang="en-US">
                <a:solidFill>
                  <a:srgbClr val="FF0000"/>
                </a:solidFill>
                <a:highlight>
                  <a:srgbClr val="FFFF00"/>
                </a:highlight>
              </a:rPr>
              <a:t>(</a:t>
            </a:r>
            <a:r>
              <a:rPr b="0" sz="2600">
                <a:solidFill>
                  <a:srgbClr val="FF0000"/>
                </a:solidFill>
                <a:highlight>
                  <a:srgbClr val="FFFF00"/>
                </a:highlight>
              </a:rPr>
              <a:t> Succinyl-CoA: acetoacetyl-CoA transferase</a:t>
            </a:r>
            <a:r>
              <a:rPr b="0" sz="2600" lang="en-US">
                <a:solidFill>
                  <a:srgbClr val="FF0000"/>
                </a:solidFill>
                <a:highlight>
                  <a:srgbClr val="FFFF00"/>
                </a:highlight>
              </a:rPr>
              <a:t>)</a:t>
            </a:r>
            <a:r>
              <a:rPr sz="2600"/>
              <a:t> and therefore cannot use the ketone bodies as fuel</a:t>
            </a:r>
            <a:r>
              <a:rPr sz="2600" lang="en-US"/>
              <a:t>.</a:t>
            </a:r>
          </a:p>
          <a:p>
            <a:r>
              <a:rPr sz="2600" lang="en-US"/>
              <a:t>As ketone bodies are soluble in water, they could be transported through blood without the involvement of any transporters.</a:t>
            </a:r>
          </a:p>
          <a:p>
            <a:r>
              <a:rPr b="1" sz="2600" lang="en-US">
                <a:solidFill>
                  <a:srgbClr val="FF0000"/>
                </a:solidFill>
              </a:rPr>
              <a:t>Erythrocytes (RBC) -cannot utilize ketone due to lack of mitochondria which lack mitochondria.</a:t>
            </a:r>
          </a:p>
          <a:p>
            <a:r>
              <a:rPr b="0" sz="2600" lang="en-US">
                <a:solidFill>
                  <a:schemeClr val="tx1"/>
                </a:solidFill>
              </a:rPr>
              <a:t>Excess amount of ketone bodies are produced in starvation and diabetes mellitus.</a:t>
            </a:r>
          </a:p>
          <a:p>
            <a:r>
              <a:rPr b="0" sz="2600" lang="en-US">
                <a:solidFill>
                  <a:schemeClr val="tx1"/>
                </a:solidFill>
              </a:rPr>
              <a:t>During prolonged </a:t>
            </a:r>
            <a:r>
              <a:rPr b="1" sz="2600" lang="en-US">
                <a:solidFill>
                  <a:srgbClr val="FF0000"/>
                </a:solidFill>
              </a:rPr>
              <a:t>starvation</a:t>
            </a:r>
            <a:r>
              <a:rPr b="0" sz="2600" lang="en-US">
                <a:solidFill>
                  <a:schemeClr val="tx1"/>
                </a:solidFill>
              </a:rPr>
              <a:t>, ketone bodies are the major</a:t>
            </a:r>
            <a:r>
              <a:rPr b="1" sz="2600" lang="en-US">
                <a:solidFill>
                  <a:srgbClr val="FF0000"/>
                </a:solidFill>
              </a:rPr>
              <a:t> fuel source for the brain</a:t>
            </a:r>
            <a:r>
              <a:rPr b="0" sz="2600" lang="en-US">
                <a:solidFill>
                  <a:schemeClr val="tx1"/>
                </a:solidFill>
              </a:rPr>
              <a:t>.</a:t>
            </a:r>
          </a:p>
          <a:p>
            <a:r>
              <a:rPr b="1" sz="2600" lang="en-US">
                <a:solidFill>
                  <a:srgbClr val="FF0000"/>
                </a:solidFill>
              </a:rPr>
              <a:t>The ketone bodies can meet 50-70% of the brain's energy needs.</a:t>
            </a:r>
          </a:p>
          <a:p>
            <a:r>
              <a:rPr b="1" sz="2600" lang="en-US">
                <a:solidFill>
                  <a:srgbClr val="FF0000"/>
                </a:solidFill>
              </a:rPr>
              <a:t>In non-ruminants, liver is the sole source of ketone body production. In ruminants, </a:t>
            </a:r>
            <a:r>
              <a:rPr b="0" sz="2600" lang="en-US">
                <a:solidFill>
                  <a:schemeClr val="tx1"/>
                </a:solidFill>
              </a:rPr>
              <a:t>rumen epithelium and mammary glands are also the sources of ketone bodies. </a:t>
            </a:r>
          </a:p>
          <a:p>
            <a:endParaRPr b="1" lang="en-US">
              <a:solidFill>
                <a:srgbClr val="FF0000"/>
              </a:solidFill>
            </a:endParaRPr>
          </a:p>
          <a:p>
            <a:pPr indent="0" marL="0">
              <a:buNone/>
            </a:pPr>
            <a:endParaRPr lang="en-US"/>
          </a:p>
          <a:p>
            <a:endParaRPr lang="en-US"/>
          </a:p>
        </p:txBody>
      </p:sp>
    </p:spTree>
  </p:cSld>
  <p:clrMapOvr>
    <a:masterClrMapping/>
  </p:clrMapOvr>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58" name=""/>
        <p:cNvGrpSpPr/>
        <p:nvPr/>
      </p:nvGrpSpPr>
      <p:grpSpPr>
        <a:xfrm>
          <a:off x="0" y="0"/>
          <a:ext cx="0" cy="0"/>
          <a:chOff x="0" y="0"/>
          <a:chExt cx="0" cy="0"/>
        </a:xfrm>
      </p:grpSpPr>
      <p:sp>
        <p:nvSpPr>
          <p:cNvPr id="1048720" name="Title 1"/>
          <p:cNvSpPr>
            <a:spLocks noGrp="1" noEditPoints="1"/>
          </p:cNvSpPr>
          <p:nvPr>
            <p:ph type="title"/>
          </p:nvPr>
        </p:nvSpPr>
        <p:spPr>
          <a:prstGeom prst="rect"/>
        </p:spPr>
        <p:txBody>
          <a:bodyPr/>
          <a:p/>
        </p:txBody>
      </p:sp>
      <p:sp>
        <p:nvSpPr>
          <p:cNvPr id="1048721" name="Content Placeholder 2"/>
          <p:cNvSpPr>
            <a:spLocks noGrp="1" noEditPoints="1"/>
          </p:cNvSpPr>
          <p:nvPr>
            <p:ph idx="1"/>
          </p:nvPr>
        </p:nvSpPr>
        <p:spPr>
          <a:prstGeom prst="rect"/>
        </p:spPr>
        <p:txBody>
          <a:bodyPr/>
          <a:p/>
        </p:txBody>
      </p:sp>
      <p:pic>
        <p:nvPicPr>
          <p:cNvPr id="2097175" name="Picture 3"/>
          <p:cNvPicPr>
            <a:picLocks noChangeAspect="1"/>
          </p:cNvPicPr>
          <p:nvPr/>
        </p:nvPicPr>
        <p:blipFill>
          <a:blip xmlns:r="http://schemas.openxmlformats.org/officeDocument/2006/relationships" r:embed="rId1"/>
          <a:srcRect/>
          <a:stretch>
            <a:fillRect/>
          </a:stretch>
        </p:blipFill>
        <p:spPr>
          <a:xfrm>
            <a:off x="2970321" y="198669"/>
            <a:ext cx="6923288" cy="6387962"/>
          </a:xfrm>
          <a:prstGeom prst="rect"/>
        </p:spPr>
      </p:pic>
    </p:spTree>
  </p:cSld>
  <p:clrMapOvr>
    <a:masterClrMapping/>
  </p:clrMapOvr>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61" name=""/>
        <p:cNvGrpSpPr/>
        <p:nvPr/>
      </p:nvGrpSpPr>
      <p:grpSpPr>
        <a:xfrm>
          <a:off x="0" y="0"/>
          <a:ext cx="0" cy="0"/>
          <a:chOff x="0" y="0"/>
          <a:chExt cx="0" cy="0"/>
        </a:xfrm>
      </p:grpSpPr>
      <p:sp>
        <p:nvSpPr>
          <p:cNvPr id="1048725" name="Title 1"/>
          <p:cNvSpPr>
            <a:spLocks noGrp="1" noEditPoints="1"/>
          </p:cNvSpPr>
          <p:nvPr>
            <p:ph type="title"/>
          </p:nvPr>
        </p:nvSpPr>
        <p:spPr>
          <a:xfrm>
            <a:off x="838200" y="365125"/>
            <a:ext cx="10515600" cy="776257"/>
          </a:xfrm>
          <a:prstGeom prst="rect"/>
        </p:spPr>
        <p:txBody>
          <a:bodyPr/>
          <a:p>
            <a:r>
              <a:rPr b="1" lang="en-US">
                <a:solidFill>
                  <a:srgbClr val="FF0000"/>
                </a:solidFill>
              </a:rPr>
              <a:t>Overproduction of ketone bodies</a:t>
            </a:r>
            <a:endParaRPr b="1">
              <a:solidFill>
                <a:srgbClr val="FF0000"/>
              </a:solidFill>
            </a:endParaRPr>
          </a:p>
        </p:txBody>
      </p:sp>
      <p:sp>
        <p:nvSpPr>
          <p:cNvPr id="1048726" name="Content Placeholder 2"/>
          <p:cNvSpPr>
            <a:spLocks noGrp="1" noEditPoints="1"/>
          </p:cNvSpPr>
          <p:nvPr>
            <p:ph idx="1"/>
          </p:nvPr>
        </p:nvSpPr>
        <p:spPr>
          <a:xfrm>
            <a:off x="838200" y="1509358"/>
            <a:ext cx="10515600" cy="4667605"/>
          </a:xfrm>
          <a:prstGeom prst="rect"/>
        </p:spPr>
        <p:txBody>
          <a:bodyPr/>
          <a:p>
            <a:r>
              <a:rPr b="0">
                <a:solidFill>
                  <a:schemeClr val="tx1"/>
                </a:solidFill>
              </a:rPr>
              <a:t>The presence of excessive amount of ketone bodies</a:t>
            </a:r>
            <a:r>
              <a:rPr b="1">
                <a:solidFill>
                  <a:srgbClr val="FF0000"/>
                </a:solidFill>
              </a:rPr>
              <a:t> in blood</a:t>
            </a:r>
            <a:r>
              <a:rPr b="0">
                <a:solidFill>
                  <a:schemeClr val="tx1"/>
                </a:solidFill>
              </a:rPr>
              <a:t> is called as</a:t>
            </a:r>
            <a:r>
              <a:rPr b="1">
                <a:solidFill>
                  <a:srgbClr val="FF0000"/>
                </a:solidFill>
              </a:rPr>
              <a:t> “ketonemia”</a:t>
            </a:r>
            <a:r>
              <a:t>, and </a:t>
            </a:r>
            <a:r>
              <a:rPr lang="en-US"/>
              <a:t> </a:t>
            </a:r>
            <a:r>
              <a:t>it results in the appearance of ketone bodies in</a:t>
            </a:r>
            <a:r>
              <a:rPr b="1">
                <a:solidFill>
                  <a:srgbClr val="FF0000"/>
                </a:solidFill>
              </a:rPr>
              <a:t> urine </a:t>
            </a:r>
            <a:r>
              <a:t>called as “</a:t>
            </a:r>
            <a:r>
              <a:rPr b="1">
                <a:solidFill>
                  <a:srgbClr val="FF0000"/>
                </a:solidFill>
              </a:rPr>
              <a:t>“ketonuria</a:t>
            </a:r>
            <a:r>
              <a:t>” and in milk (ketolactia).</a:t>
            </a:r>
            <a:endParaRPr lang="en-US"/>
          </a:p>
          <a:p>
            <a:r>
              <a:rPr b="1" lang="en-US">
                <a:solidFill>
                  <a:srgbClr val="FF0000"/>
                </a:solidFill>
              </a:rPr>
              <a:t>Ketonemia and ketonuria</a:t>
            </a:r>
            <a:r>
              <a:rPr lang="en-US"/>
              <a:t> is commonly referred to as</a:t>
            </a:r>
            <a:r>
              <a:rPr b="1" lang="en-US">
                <a:solidFill>
                  <a:srgbClr val="FF0000"/>
                </a:solidFill>
              </a:rPr>
              <a:t> ketosis.</a:t>
            </a:r>
          </a:p>
          <a:p>
            <a:r>
              <a:rPr lang="en-US"/>
              <a:t>Smell of acetone in breath is a common feature in ketosis</a:t>
            </a:r>
          </a:p>
          <a:p>
            <a:r>
              <a:rPr b="1" lang="en-US">
                <a:solidFill>
                  <a:srgbClr val="FF0000"/>
                </a:solidFill>
              </a:rPr>
              <a:t>For detection of ketone bodies in urine----</a:t>
            </a:r>
            <a:r>
              <a:rPr b="1" lang="en-US">
                <a:solidFill>
                  <a:srgbClr val="FF0000"/>
                </a:solidFill>
                <a:highlight>
                  <a:srgbClr val="FFFF00"/>
                </a:highlight>
              </a:rPr>
              <a:t>-Rothera's test.</a:t>
            </a:r>
          </a:p>
          <a:p>
            <a:r>
              <a:rPr b="0" lang="en-US">
                <a:solidFill>
                  <a:schemeClr val="tx1"/>
                </a:solidFill>
              </a:rPr>
              <a:t>Excess ketone bodies in the blood, decreases blood pH, resulting in </a:t>
            </a:r>
            <a:r>
              <a:rPr b="1" lang="en-US">
                <a:solidFill>
                  <a:srgbClr val="FF0000"/>
                </a:solidFill>
              </a:rPr>
              <a:t>“ketoacidosis”.</a:t>
            </a:r>
          </a:p>
          <a:p>
            <a:r>
              <a:rPr b="0" lang="en-US">
                <a:solidFill>
                  <a:schemeClr val="tx1"/>
                </a:solidFill>
              </a:rPr>
              <a:t>As ketone bodies complex with Na+ and K+, urinary loss of ketone bodies result in loss of electrolytes and</a:t>
            </a:r>
            <a:r>
              <a:rPr b="1" lang="en-US">
                <a:solidFill>
                  <a:schemeClr val="tx1"/>
                </a:solidFill>
              </a:rPr>
              <a:t> </a:t>
            </a:r>
            <a:r>
              <a:rPr b="1" lang="en-US">
                <a:solidFill>
                  <a:srgbClr val="FF0000"/>
                </a:solidFill>
              </a:rPr>
              <a:t>polyuria</a:t>
            </a:r>
            <a:r>
              <a:rPr b="1" lang="en-US">
                <a:solidFill>
                  <a:schemeClr val="tx1"/>
                </a:solidFill>
              </a:rPr>
              <a:t>.</a:t>
            </a:r>
          </a:p>
        </p:txBody>
      </p:sp>
    </p:spTree>
  </p:cSld>
  <p:clrMapOvr>
    <a:masterClrMapping/>
  </p:clrMapOvr>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64" name=""/>
        <p:cNvGrpSpPr/>
        <p:nvPr/>
      </p:nvGrpSpPr>
      <p:grpSpPr>
        <a:xfrm>
          <a:off x="0" y="0"/>
          <a:ext cx="0" cy="0"/>
          <a:chOff x="0" y="0"/>
          <a:chExt cx="0" cy="0"/>
        </a:xfrm>
      </p:grpSpPr>
      <p:sp>
        <p:nvSpPr>
          <p:cNvPr id="1048730" name="Title 1"/>
          <p:cNvSpPr>
            <a:spLocks noGrp="1" noEditPoints="1"/>
          </p:cNvSpPr>
          <p:nvPr>
            <p:ph type="title"/>
          </p:nvPr>
        </p:nvSpPr>
        <p:spPr>
          <a:xfrm>
            <a:off x="838200" y="365125"/>
            <a:ext cx="10515600" cy="193660"/>
          </a:xfrm>
          <a:prstGeom prst="rect"/>
        </p:spPr>
        <p:txBody>
          <a:bodyPr>
            <a:normAutofit/>
          </a:bodyPr>
          <a:p/>
        </p:txBody>
      </p:sp>
      <p:sp>
        <p:nvSpPr>
          <p:cNvPr id="1048731" name="Content Placeholder 2"/>
          <p:cNvSpPr>
            <a:spLocks noGrp="1" noEditPoints="1"/>
          </p:cNvSpPr>
          <p:nvPr>
            <p:ph idx="1"/>
          </p:nvPr>
        </p:nvSpPr>
        <p:spPr>
          <a:xfrm>
            <a:off x="838200" y="1226382"/>
            <a:ext cx="10515600" cy="4950581"/>
          </a:xfrm>
          <a:prstGeom prst="rect"/>
        </p:spPr>
        <p:txBody>
          <a:bodyPr/>
          <a:p>
            <a:pPr>
              <a:buFont typeface="Wingdings" charset="0"/>
              <a:buChar char="v"/>
            </a:pPr>
            <a:r>
              <a:rPr b="1" sz="3200">
                <a:solidFill>
                  <a:srgbClr val="FF0000"/>
                </a:solidFill>
              </a:rPr>
              <a:t>In starvation</a:t>
            </a:r>
            <a:r>
              <a:t>, oxaloacetate is drawn out of the citric acid cycle for the synthesis of glucose, thereby decreasing the availability of oxaloacetate, resulting in the accumulation of acetyl-Co A favouring the</a:t>
            </a:r>
            <a:r>
              <a:rPr lang="en-US"/>
              <a:t> overproduction</a:t>
            </a:r>
            <a:r>
              <a:t> of ketone bodies.</a:t>
            </a:r>
            <a:endParaRPr lang="en-US"/>
          </a:p>
          <a:p>
            <a:pPr>
              <a:buFont typeface="Wingdings" charset="0"/>
              <a:buChar char="v"/>
            </a:pPr>
            <a:endParaRPr lang="en-US"/>
          </a:p>
          <a:p>
            <a:pPr>
              <a:buFont typeface="Wingdings" charset="0"/>
              <a:buChar char="v"/>
            </a:pPr>
            <a:r>
              <a:rPr b="1" sz="3200">
                <a:solidFill>
                  <a:srgbClr val="FF0000"/>
                </a:solidFill>
              </a:rPr>
              <a:t>In diabetes mellitus</a:t>
            </a:r>
            <a:r>
              <a:t>, due to the </a:t>
            </a:r>
            <a:r>
              <a:rPr b="1">
                <a:solidFill>
                  <a:srgbClr val="FF0000"/>
                </a:solidFill>
              </a:rPr>
              <a:t>deficiency of insulin</a:t>
            </a:r>
            <a:r>
              <a:t>, the available glucose is not transported to cells of skeletal muscles and adipocytes. So, to obtain energy, the cell depends on the β-oxidation of fatty acids, resulting in the overproduction of acetyl-CoA, leading to the synthesis of ketone bodies.</a:t>
            </a:r>
          </a:p>
          <a:p/>
        </p:txBody>
      </p:sp>
    </p:spTree>
  </p:cSld>
  <p:clrMapOvr>
    <a:masterClrMapping/>
  </p:clrMapOvr>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67" name=""/>
        <p:cNvGrpSpPr/>
        <p:nvPr/>
      </p:nvGrpSpPr>
      <p:grpSpPr>
        <a:xfrm>
          <a:off x="0" y="0"/>
          <a:ext cx="0" cy="0"/>
          <a:chOff x="0" y="0"/>
          <a:chExt cx="0" cy="0"/>
        </a:xfrm>
      </p:grpSpPr>
      <p:sp>
        <p:nvSpPr>
          <p:cNvPr id="1048735" name="Title 1"/>
          <p:cNvSpPr>
            <a:spLocks noGrp="1" noEditPoints="1"/>
          </p:cNvSpPr>
          <p:nvPr>
            <p:ph type="title"/>
          </p:nvPr>
        </p:nvSpPr>
        <p:spPr>
          <a:prstGeom prst="rect"/>
        </p:spPr>
        <p:txBody>
          <a:bodyPr/>
          <a:p/>
        </p:txBody>
      </p:sp>
      <p:sp>
        <p:nvSpPr>
          <p:cNvPr id="1048736" name="Content Placeholder 2"/>
          <p:cNvSpPr>
            <a:spLocks noGrp="1" noEditPoints="1"/>
          </p:cNvSpPr>
          <p:nvPr>
            <p:ph idx="1"/>
          </p:nvPr>
        </p:nvSpPr>
        <p:spPr>
          <a:prstGeom prst="rect"/>
        </p:spPr>
        <p:txBody>
          <a:bodyPr/>
          <a:p/>
        </p:txBody>
      </p:sp>
      <p:pic>
        <p:nvPicPr>
          <p:cNvPr id="2097176" name="Picture 3"/>
          <p:cNvPicPr>
            <a:picLocks noChangeAspect="1"/>
          </p:cNvPicPr>
          <p:nvPr/>
        </p:nvPicPr>
        <p:blipFill>
          <a:blip xmlns:r="http://schemas.openxmlformats.org/officeDocument/2006/relationships" r:embed="rId1"/>
          <a:srcRect/>
          <a:stretch>
            <a:fillRect/>
          </a:stretch>
        </p:blipFill>
        <p:spPr>
          <a:xfrm>
            <a:off x="240464" y="149811"/>
            <a:ext cx="11511324" cy="6416990"/>
          </a:xfrm>
          <a:prstGeom prst="rect"/>
        </p:spPr>
      </p:pic>
    </p:spTree>
  </p:cSld>
  <p:clrMapOvr>
    <a:masterClrMapping/>
  </p:clrMapOvr>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89" name=""/>
        <p:cNvGrpSpPr/>
        <p:nvPr/>
      </p:nvGrpSpPr>
      <p:grpSpPr>
        <a:xfrm>
          <a:off x="0" y="0"/>
          <a:ext cx="0" cy="0"/>
          <a:chOff x="0" y="0"/>
          <a:chExt cx="0" cy="0"/>
        </a:xfrm>
      </p:grpSpPr>
      <p:sp>
        <p:nvSpPr>
          <p:cNvPr id="1048601" name="Title 1"/>
          <p:cNvSpPr>
            <a:spLocks noGrp="1" noEditPoints="1"/>
          </p:cNvSpPr>
          <p:nvPr>
            <p:ph type="title"/>
          </p:nvPr>
        </p:nvSpPr>
        <p:spPr>
          <a:xfrm>
            <a:off x="1304278" y="681392"/>
            <a:ext cx="10515600" cy="726320"/>
          </a:xfrm>
          <a:prstGeom prst="rect"/>
        </p:spPr>
        <p:txBody>
          <a:bodyPr>
            <a:normAutofit fontScale="90000"/>
          </a:bodyPr>
          <a:p>
            <a:r>
              <a:rPr b="1">
                <a:solidFill>
                  <a:srgbClr val="FF0000"/>
                </a:solidFill>
              </a:rPr>
              <a:t>Transport of Iipids</a:t>
            </a:r>
          </a:p>
          <a:p/>
        </p:txBody>
      </p:sp>
      <p:sp>
        <p:nvSpPr>
          <p:cNvPr id="1048602" name="Content Placeholder 2"/>
          <p:cNvSpPr>
            <a:spLocks noGrp="1" noEditPoints="1"/>
          </p:cNvSpPr>
          <p:nvPr>
            <p:ph idx="1"/>
          </p:nvPr>
        </p:nvSpPr>
        <p:spPr>
          <a:xfrm>
            <a:off x="255603" y="1159800"/>
            <a:ext cx="11863896" cy="5017163"/>
          </a:xfrm>
          <a:prstGeom prst="rect"/>
        </p:spPr>
        <p:txBody>
          <a:bodyPr/>
          <a:p>
            <a:r>
              <a:t>The insoluble lipids are solubilized in association with proteins to form lipoproteins in which</a:t>
            </a:r>
            <a:r>
              <a:rPr lang="en-US"/>
              <a:t> </a:t>
            </a:r>
            <a:r>
              <a:t>form lipids are transported in the blood stream.</a:t>
            </a:r>
          </a:p>
          <a:p>
            <a:r>
              <a:t>Free lipids are undetectable in blood.</a:t>
            </a:r>
            <a:endParaRPr lang="en-US"/>
          </a:p>
          <a:p>
            <a:r>
              <a:rPr lang="en-US">
                <a:solidFill>
                  <a:srgbClr val="FF0000"/>
                </a:solidFill>
              </a:rPr>
              <a:t>Chylomicrons, very low density lipoproteins(VLDL), low density lipoproteins (LDL), high density lipoproteins (HDL)  and albumin-free fatty.</a:t>
            </a:r>
          </a:p>
          <a:p>
            <a:endParaRPr lang="en-US">
              <a:solidFill>
                <a:srgbClr val="FF0000"/>
              </a:solidFill>
            </a:endParaRPr>
          </a:p>
          <a:p>
            <a:pPr indent="0" marL="0">
              <a:buNone/>
            </a:pPr>
            <a:r>
              <a:rPr lang="en-US">
                <a:solidFill>
                  <a:srgbClr val="FF0000"/>
                </a:solidFill>
              </a:rPr>
              <a:t>                                 </a:t>
            </a:r>
            <a:r>
              <a:rPr lang="en-US">
                <a:solidFill>
                  <a:schemeClr val="tx1"/>
                </a:solidFill>
              </a:rPr>
              <a:t> </a:t>
            </a:r>
            <a:r>
              <a:rPr b="1" lang="en-US">
                <a:solidFill>
                  <a:schemeClr val="tx1"/>
                </a:solidFill>
              </a:rPr>
              <a:t>Transport of free fatty acids(FFAs)</a:t>
            </a:r>
            <a:r>
              <a:rPr b="1" lang="en-US">
                <a:solidFill>
                  <a:srgbClr val="FF0000"/>
                </a:solidFill>
              </a:rPr>
              <a:t>: </a:t>
            </a:r>
          </a:p>
          <a:p>
            <a:r>
              <a:rPr lang="en-US">
                <a:solidFill>
                  <a:schemeClr val="tx1"/>
                </a:solidFill>
              </a:rPr>
              <a:t>FFAs are also called as</a:t>
            </a:r>
            <a:r>
              <a:rPr lang="en-US">
                <a:solidFill>
                  <a:srgbClr val="FF0000"/>
                </a:solidFill>
              </a:rPr>
              <a:t> </a:t>
            </a:r>
            <a:r>
              <a:rPr b="1" lang="en-US">
                <a:solidFill>
                  <a:srgbClr val="FF0000"/>
                </a:solidFill>
              </a:rPr>
              <a:t>non-esterified(NEFAs)</a:t>
            </a:r>
            <a:r>
              <a:rPr lang="en-US">
                <a:solidFill>
                  <a:srgbClr val="FF0000"/>
                </a:solidFill>
              </a:rPr>
              <a:t> </a:t>
            </a:r>
            <a:r>
              <a:rPr lang="en-US">
                <a:solidFill>
                  <a:schemeClr val="tx1"/>
                </a:solidFill>
              </a:rPr>
              <a:t>or </a:t>
            </a:r>
            <a:r>
              <a:rPr b="1" lang="en-US">
                <a:solidFill>
                  <a:srgbClr val="FF0000"/>
                </a:solidFill>
              </a:rPr>
              <a:t>unesterified fatty acids (UFAs) </a:t>
            </a:r>
            <a:r>
              <a:rPr lang="en-US">
                <a:solidFill>
                  <a:schemeClr val="tx1"/>
                </a:solidFill>
              </a:rPr>
              <a:t>fatty acids. In plasma, long chain FFAs are bound to albumin and in cells they are attached to fatty acid binding protein.</a:t>
            </a:r>
          </a:p>
          <a:p>
            <a:endParaRPr lang="en-US"/>
          </a:p>
        </p:txBody>
      </p:sp>
    </p:spTree>
  </p:cSld>
  <p:clrMapOvr>
    <a:masterClrMapping/>
  </p:clrMapOvr>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70" name=""/>
        <p:cNvGrpSpPr/>
        <p:nvPr/>
      </p:nvGrpSpPr>
      <p:grpSpPr>
        <a:xfrm>
          <a:off x="0" y="0"/>
          <a:ext cx="0" cy="0"/>
          <a:chOff x="0" y="0"/>
          <a:chExt cx="0" cy="0"/>
        </a:xfrm>
      </p:grpSpPr>
      <p:sp>
        <p:nvSpPr>
          <p:cNvPr id="1048740" name="Title 1"/>
          <p:cNvSpPr>
            <a:spLocks noGrp="1" noEditPoints="1"/>
          </p:cNvSpPr>
          <p:nvPr>
            <p:ph type="title"/>
          </p:nvPr>
        </p:nvSpPr>
        <p:spPr>
          <a:xfrm>
            <a:off x="838200" y="764620"/>
            <a:ext cx="10515600" cy="511699"/>
          </a:xfrm>
          <a:prstGeom prst="rect"/>
        </p:spPr>
        <p:txBody>
          <a:bodyPr>
            <a:normAutofit/>
          </a:bodyPr>
          <a:p>
            <a:r>
              <a:rPr b="1">
                <a:solidFill>
                  <a:srgbClr val="FF0000"/>
                </a:solidFill>
              </a:rPr>
              <a:t>FATTY ACID BIOSYNTHESIS</a:t>
            </a:r>
          </a:p>
          <a:p/>
        </p:txBody>
      </p:sp>
      <p:sp>
        <p:nvSpPr>
          <p:cNvPr id="1048741" name="Content Placeholder 2"/>
          <p:cNvSpPr>
            <a:spLocks noGrp="1" noEditPoints="1"/>
          </p:cNvSpPr>
          <p:nvPr>
            <p:ph idx="1"/>
          </p:nvPr>
        </p:nvSpPr>
        <p:spPr>
          <a:xfrm>
            <a:off x="538579" y="1386673"/>
            <a:ext cx="11331234" cy="4707062"/>
          </a:xfrm>
          <a:prstGeom prst="rect"/>
        </p:spPr>
        <p:txBody>
          <a:bodyPr>
            <a:normAutofit lnSpcReduction="10000"/>
          </a:bodyPr>
          <a:p>
            <a:pPr algn="just"/>
            <a:r>
              <a:t>The synthesis takes place in </a:t>
            </a:r>
            <a:r>
              <a:rPr b="1">
                <a:solidFill>
                  <a:srgbClr val="FF0000"/>
                </a:solidFill>
                <a:highlight>
                  <a:srgbClr val="FFFF00"/>
                </a:highlight>
              </a:rPr>
              <a:t>cytosol</a:t>
            </a:r>
            <a:r>
              <a:rPr b="1" lang="en-US">
                <a:solidFill>
                  <a:srgbClr val="FF0000"/>
                </a:solidFill>
                <a:highlight>
                  <a:srgbClr val="FFFF00"/>
                </a:highlight>
              </a:rPr>
              <a:t>.</a:t>
            </a:r>
          </a:p>
          <a:p>
            <a:pPr algn="just"/>
            <a:r>
              <a:rPr lang="en-US"/>
              <a:t>Fatty acids are synthesized when there is excess nutrient availability (glucose). These will be esterified with glycerol and stored as triacylglycerol or the fatty acids will also used for the synthesis of phospholipids to form cell membrane.</a:t>
            </a:r>
          </a:p>
          <a:p>
            <a:pPr algn="just"/>
            <a:r>
              <a:rPr lang="en-US"/>
              <a:t>Fatty acid synthesis occurs mainly in the</a:t>
            </a:r>
            <a:r>
              <a:rPr lang="en-US">
                <a:highlight>
                  <a:srgbClr val="FFFF00"/>
                </a:highlight>
              </a:rPr>
              <a:t> </a:t>
            </a:r>
            <a:r>
              <a:rPr b="1" lang="en-US">
                <a:solidFill>
                  <a:srgbClr val="FF0000"/>
                </a:solidFill>
                <a:highlight>
                  <a:srgbClr val="FFFF00"/>
                </a:highlight>
              </a:rPr>
              <a:t>liver </a:t>
            </a:r>
            <a:r>
              <a:rPr lang="en-US">
                <a:highlight>
                  <a:srgbClr val="FFFF00"/>
                </a:highlight>
              </a:rPr>
              <a:t>and </a:t>
            </a:r>
            <a:r>
              <a:rPr b="1" lang="en-US">
                <a:solidFill>
                  <a:srgbClr val="FF0000"/>
                </a:solidFill>
                <a:highlight>
                  <a:srgbClr val="FFFF00"/>
                </a:highlight>
              </a:rPr>
              <a:t>adipocytes</a:t>
            </a:r>
            <a:r>
              <a:rPr lang="en-US">
                <a:highlight>
                  <a:srgbClr val="FFFF00"/>
                </a:highlight>
              </a:rPr>
              <a:t> </a:t>
            </a:r>
            <a:r>
              <a:rPr lang="en-US"/>
              <a:t>and to a lesser extent in mammary gland during lactation.</a:t>
            </a:r>
          </a:p>
          <a:p>
            <a:pPr algn="just">
              <a:buFont typeface="Arial" panose="020B0604020202020204" pitchFamily="34" charset="0"/>
              <a:buChar char="•"/>
            </a:pPr>
            <a:r>
              <a:rPr b="1" lang="en-US">
                <a:solidFill>
                  <a:srgbClr val="FF0000"/>
                </a:solidFill>
                <a:highlight>
                  <a:srgbClr val="FFFF00"/>
                </a:highlight>
              </a:rPr>
              <a:t>Acetyl CoA and NADPH</a:t>
            </a:r>
            <a:r>
              <a:rPr lang="en-US"/>
              <a:t> are the two important prerequisites for fatty acid synthesis along with </a:t>
            </a:r>
            <a:r>
              <a:rPr b="1" lang="en-US">
                <a:solidFill>
                  <a:srgbClr val="FF0000"/>
                </a:solidFill>
                <a:highlight>
                  <a:srgbClr val="FFFF00"/>
                </a:highlight>
              </a:rPr>
              <a:t>ATP.</a:t>
            </a:r>
          </a:p>
          <a:p>
            <a:pPr algn="just"/>
            <a:r>
              <a:rPr lang="en-US"/>
              <a:t>The</a:t>
            </a:r>
            <a:r>
              <a:rPr b="1" lang="en-US">
                <a:solidFill>
                  <a:srgbClr val="FF0000"/>
                </a:solidFill>
              </a:rPr>
              <a:t> HMP shunt is the major source of NADPH</a:t>
            </a:r>
            <a:r>
              <a:rPr lang="en-US"/>
              <a:t>. The other source is by the action of malic enzyme.</a:t>
            </a:r>
          </a:p>
          <a:p>
            <a:pPr algn="just"/>
            <a:endParaRPr lang="en-US"/>
          </a:p>
        </p:txBody>
      </p:sp>
    </p:spTree>
  </p:cSld>
  <p:clrMapOvr>
    <a:masterClrMapping/>
  </p:clrMapOvr>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73" name=""/>
        <p:cNvGrpSpPr/>
        <p:nvPr/>
      </p:nvGrpSpPr>
      <p:grpSpPr>
        <a:xfrm>
          <a:off x="0" y="0"/>
          <a:ext cx="0" cy="0"/>
          <a:chOff x="0" y="0"/>
          <a:chExt cx="0" cy="0"/>
        </a:xfrm>
      </p:grpSpPr>
      <p:sp>
        <p:nvSpPr>
          <p:cNvPr id="1048745" name="Title 1"/>
          <p:cNvSpPr>
            <a:spLocks noGrp="1" noEditPoints="1"/>
          </p:cNvSpPr>
          <p:nvPr>
            <p:ph type="title"/>
          </p:nvPr>
        </p:nvSpPr>
        <p:spPr>
          <a:xfrm>
            <a:off x="838200" y="65504"/>
            <a:ext cx="10515600" cy="1342209"/>
          </a:xfrm>
          <a:prstGeom prst="rect"/>
        </p:spPr>
        <p:txBody>
          <a:bodyPr/>
          <a:p/>
        </p:txBody>
      </p:sp>
      <p:sp>
        <p:nvSpPr>
          <p:cNvPr id="1048746" name="Content Placeholder 2"/>
          <p:cNvSpPr>
            <a:spLocks noGrp="1" noEditPoints="1"/>
          </p:cNvSpPr>
          <p:nvPr>
            <p:ph idx="1"/>
          </p:nvPr>
        </p:nvSpPr>
        <p:spPr>
          <a:xfrm>
            <a:off x="838200" y="1970723"/>
            <a:ext cx="10515600" cy="4206240"/>
          </a:xfrm>
          <a:prstGeom prst="rect"/>
        </p:spPr>
        <p:txBody>
          <a:bodyPr/>
          <a:p>
            <a:r>
              <a:rPr b="1" sz="3200" lang="en-US">
                <a:solidFill>
                  <a:srgbClr val="FF0000"/>
                </a:solidFill>
              </a:rPr>
              <a:t>The overall synthesis can be divided into 3 steps</a:t>
            </a:r>
          </a:p>
          <a:p>
            <a:pPr indent="-514350" marL="514350">
              <a:buFont typeface="+mj-lt"/>
              <a:buAutoNum type="arabicPeriod"/>
            </a:pPr>
            <a:r>
              <a:rPr sz="3200" lang="en-US"/>
              <a:t>Production of acetyl CoA and NADPH</a:t>
            </a:r>
          </a:p>
          <a:p>
            <a:pPr indent="-514350" marL="514350">
              <a:buFont typeface="+mj-lt"/>
              <a:buAutoNum type="arabicPeriod"/>
            </a:pPr>
            <a:r>
              <a:rPr sz="3200" lang="en-US"/>
              <a:t>Formation of malonyl CoA from acetyl CoA</a:t>
            </a:r>
          </a:p>
          <a:p>
            <a:pPr indent="-514350" marL="514350">
              <a:buFont typeface="+mj-lt"/>
              <a:buAutoNum type="arabicPeriod"/>
            </a:pPr>
            <a:r>
              <a:rPr sz="3200" lang="en-US"/>
              <a:t>Reactions of Fatty acid synthase complex</a:t>
            </a:r>
          </a:p>
          <a:p>
            <a:endParaRPr sz="3200"/>
          </a:p>
        </p:txBody>
      </p:sp>
    </p:spTree>
  </p:cSld>
  <p:clrMapOvr>
    <a:masterClrMapping/>
  </p:clrMapOvr>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76" name=""/>
        <p:cNvGrpSpPr/>
        <p:nvPr/>
      </p:nvGrpSpPr>
      <p:grpSpPr>
        <a:xfrm>
          <a:off x="0" y="0"/>
          <a:ext cx="0" cy="0"/>
          <a:chOff x="0" y="0"/>
          <a:chExt cx="0" cy="0"/>
        </a:xfrm>
      </p:grpSpPr>
      <p:sp>
        <p:nvSpPr>
          <p:cNvPr id="1048750" name="Title 1"/>
          <p:cNvSpPr>
            <a:spLocks noGrp="1" noEditPoints="1"/>
          </p:cNvSpPr>
          <p:nvPr>
            <p:ph type="title"/>
          </p:nvPr>
        </p:nvSpPr>
        <p:spPr>
          <a:xfrm>
            <a:off x="422059" y="365125"/>
            <a:ext cx="10931741" cy="594927"/>
          </a:xfrm>
          <a:prstGeom prst="rect"/>
        </p:spPr>
        <p:txBody>
          <a:bodyPr>
            <a:normAutofit/>
          </a:bodyPr>
          <a:p>
            <a:r>
              <a:rPr b="1" lang="en-US">
                <a:solidFill>
                  <a:srgbClr val="FF0000"/>
                </a:solidFill>
              </a:rPr>
              <a:t>1. </a:t>
            </a:r>
            <a:r>
              <a:rPr b="1">
                <a:solidFill>
                  <a:srgbClr val="FF0000"/>
                </a:solidFill>
              </a:rPr>
              <a:t>PRODUCTION OF ACETYL CoA AND NADPH</a:t>
            </a:r>
          </a:p>
        </p:txBody>
      </p:sp>
      <p:sp>
        <p:nvSpPr>
          <p:cNvPr id="1048751" name="Content Placeholder 2"/>
          <p:cNvSpPr>
            <a:spLocks noGrp="1" noEditPoints="1"/>
          </p:cNvSpPr>
          <p:nvPr>
            <p:ph idx="1"/>
          </p:nvPr>
        </p:nvSpPr>
        <p:spPr>
          <a:xfrm>
            <a:off x="238957" y="444037"/>
            <a:ext cx="11647504" cy="5732926"/>
          </a:xfrm>
          <a:prstGeom prst="rect"/>
        </p:spPr>
        <p:txBody>
          <a:bodyPr>
            <a:normAutofit lnSpcReduction="10000"/>
          </a:bodyPr>
          <a:p>
            <a:pPr indent="0" marL="0">
              <a:buNone/>
            </a:pPr>
          </a:p>
          <a:p>
            <a:r>
              <a:t>Acetyl CoA and NADPH are the prerequisites</a:t>
            </a:r>
            <a:r>
              <a:rPr lang="en-US"/>
              <a:t> </a:t>
            </a:r>
            <a:r>
              <a:t>for fa</a:t>
            </a:r>
            <a:r>
              <a:rPr lang="en-US"/>
              <a:t>t</a:t>
            </a:r>
            <a:r>
              <a:t>ty acid synthesis. Acetyl CoA is produced</a:t>
            </a:r>
            <a:r>
              <a:rPr lang="en-US"/>
              <a:t> </a:t>
            </a:r>
            <a:r>
              <a:t>in the mitochondria by the oxidation of pyruvate</a:t>
            </a:r>
            <a:r>
              <a:rPr lang="en-US"/>
              <a:t> </a:t>
            </a:r>
            <a:r>
              <a:t>and fatty acids, degradation of carbon skeleton</a:t>
            </a:r>
            <a:r>
              <a:rPr lang="en-US"/>
              <a:t> </a:t>
            </a:r>
            <a:r>
              <a:t>of certain amino acids, and from ketone bodies.</a:t>
            </a:r>
          </a:p>
          <a:p>
            <a:r>
              <a:t>Mitochondria, however, are not permeable to</a:t>
            </a:r>
            <a:r>
              <a:rPr lang="en-US"/>
              <a:t> </a:t>
            </a:r>
            <a:r>
              <a:t>acetyl CoA.</a:t>
            </a:r>
            <a:endParaRPr lang="en-US"/>
          </a:p>
          <a:p>
            <a:r>
              <a:t>An alternate or a bypass</a:t>
            </a:r>
            <a:r>
              <a:rPr lang="en-US"/>
              <a:t> </a:t>
            </a:r>
            <a:r>
              <a:t>arrangement is made for the transfer of acetyl</a:t>
            </a:r>
            <a:r>
              <a:rPr lang="en-US"/>
              <a:t> </a:t>
            </a:r>
            <a:r>
              <a:t>CoA to cytosol. </a:t>
            </a:r>
            <a:endParaRPr lang="en-US"/>
          </a:p>
          <a:p>
            <a:r>
              <a:t>Acetyl CoA condenses with</a:t>
            </a:r>
            <a:r>
              <a:rPr lang="en-US"/>
              <a:t> </a:t>
            </a:r>
            <a:r>
              <a:t>oxaloacetate in mitochondria to form citrate.</a:t>
            </a:r>
          </a:p>
          <a:p>
            <a:r>
              <a:rPr b="1">
                <a:solidFill>
                  <a:srgbClr val="FF0000"/>
                </a:solidFill>
                <a:highlight>
                  <a:srgbClr val="FFFF00"/>
                </a:highlight>
              </a:rPr>
              <a:t>Citrate </a:t>
            </a:r>
            <a:r>
              <a:t>is freely transported to </a:t>
            </a:r>
            <a:r>
              <a:rPr b="1">
                <a:solidFill>
                  <a:srgbClr val="FF0000"/>
                </a:solidFill>
                <a:highlight>
                  <a:srgbClr val="FFFF00"/>
                </a:highlight>
              </a:rPr>
              <a:t>cytosol</a:t>
            </a:r>
            <a:r>
              <a:rPr>
                <a:highlight>
                  <a:srgbClr val="FFFF00"/>
                </a:highlight>
              </a:rPr>
              <a:t> </a:t>
            </a:r>
            <a:r>
              <a:t>where it is</a:t>
            </a:r>
            <a:r>
              <a:rPr lang="en-US"/>
              <a:t> </a:t>
            </a:r>
            <a:r>
              <a:t>cleaved by </a:t>
            </a:r>
            <a:r>
              <a:rPr b="1">
                <a:solidFill>
                  <a:srgbClr val="FF0000"/>
                </a:solidFill>
                <a:highlight>
                  <a:srgbClr val="FFFF00"/>
                </a:highlight>
              </a:rPr>
              <a:t>citrate lyase</a:t>
            </a:r>
            <a:r>
              <a:t> to liberate acetyl CoA</a:t>
            </a:r>
            <a:r>
              <a:rPr lang="en-US"/>
              <a:t> </a:t>
            </a:r>
            <a:r>
              <a:t>and oxaloacetate. Oxaloacetate in the cytosol is</a:t>
            </a:r>
            <a:r>
              <a:rPr lang="en-US"/>
              <a:t> </a:t>
            </a:r>
            <a:r>
              <a:t>converted to malate</a:t>
            </a:r>
            <a:r>
              <a:rPr lang="en-US"/>
              <a:t>.</a:t>
            </a:r>
          </a:p>
          <a:p>
            <a:r>
              <a:rPr lang="en-US"/>
              <a:t>Malic enzyme converts malate to pyruvate. </a:t>
            </a:r>
            <a:r>
              <a:rPr b="1" lang="en-US">
                <a:solidFill>
                  <a:srgbClr val="FF0000"/>
                </a:solidFill>
                <a:highlight>
                  <a:srgbClr val="FFFF00"/>
                </a:highlight>
              </a:rPr>
              <a:t>NADPH and CO</a:t>
            </a:r>
            <a:r>
              <a:rPr baseline="-25000" b="1" lang="en-US">
                <a:solidFill>
                  <a:srgbClr val="FF0000"/>
                </a:solidFill>
                <a:highlight>
                  <a:srgbClr val="FFFF00"/>
                </a:highlight>
              </a:rPr>
              <a:t>2</a:t>
            </a:r>
            <a:r>
              <a:rPr baseline="-25000" lang="en-US"/>
              <a:t> </a:t>
            </a:r>
            <a:r>
              <a:rPr lang="en-US"/>
              <a:t>are generated in this reaction. Both of them are </a:t>
            </a:r>
            <a:r>
              <a:rPr b="1" lang="en-US">
                <a:solidFill>
                  <a:srgbClr val="FF0000"/>
                </a:solidFill>
                <a:highlight>
                  <a:srgbClr val="FFFF00"/>
                </a:highlight>
              </a:rPr>
              <a:t>utilized for fatty acid synthesis</a:t>
            </a:r>
            <a:r>
              <a:rPr lang="en-US"/>
              <a:t>.</a:t>
            </a:r>
          </a:p>
        </p:txBody>
      </p:sp>
    </p:spTree>
  </p:cSld>
  <p:clrMapOvr>
    <a:masterClrMapping/>
  </p:clrMapOvr>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79" name=""/>
        <p:cNvGrpSpPr/>
        <p:nvPr/>
      </p:nvGrpSpPr>
      <p:grpSpPr>
        <a:xfrm>
          <a:off x="0" y="0"/>
          <a:ext cx="0" cy="0"/>
          <a:chOff x="0" y="0"/>
          <a:chExt cx="0" cy="0"/>
        </a:xfrm>
      </p:grpSpPr>
      <p:sp>
        <p:nvSpPr>
          <p:cNvPr id="1048755" name="Title 1"/>
          <p:cNvSpPr>
            <a:spLocks noGrp="1" noEditPoints="1"/>
          </p:cNvSpPr>
          <p:nvPr>
            <p:ph type="title"/>
          </p:nvPr>
        </p:nvSpPr>
        <p:spPr>
          <a:prstGeom prst="rect"/>
        </p:spPr>
        <p:txBody>
          <a:bodyPr/>
          <a:p/>
        </p:txBody>
      </p:sp>
      <p:sp>
        <p:nvSpPr>
          <p:cNvPr id="1048756" name="Content Placeholder 2"/>
          <p:cNvSpPr>
            <a:spLocks noGrp="1" noEditPoints="1"/>
          </p:cNvSpPr>
          <p:nvPr>
            <p:ph idx="1"/>
          </p:nvPr>
        </p:nvSpPr>
        <p:spPr>
          <a:prstGeom prst="rect"/>
        </p:spPr>
        <p:txBody>
          <a:bodyPr/>
          <a:p/>
        </p:txBody>
      </p:sp>
      <p:pic>
        <p:nvPicPr>
          <p:cNvPr id="2097177" name="Picture 3"/>
          <p:cNvPicPr>
            <a:picLocks noChangeAspect="1"/>
          </p:cNvPicPr>
          <p:nvPr/>
        </p:nvPicPr>
        <p:blipFill>
          <a:blip xmlns:r="http://schemas.openxmlformats.org/officeDocument/2006/relationships" r:embed="rId1"/>
          <a:srcRect/>
          <a:stretch>
            <a:fillRect/>
          </a:stretch>
        </p:blipFill>
        <p:spPr>
          <a:xfrm>
            <a:off x="255603" y="66583"/>
            <a:ext cx="11740659" cy="6624960"/>
          </a:xfrm>
          <a:prstGeom prst="rect"/>
        </p:spPr>
      </p:pic>
    </p:spTree>
  </p:cSld>
  <p:clrMapOvr>
    <a:masterClrMapping/>
  </p:clrMapOvr>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82" name=""/>
        <p:cNvGrpSpPr/>
        <p:nvPr/>
      </p:nvGrpSpPr>
      <p:grpSpPr>
        <a:xfrm>
          <a:off x="0" y="0"/>
          <a:ext cx="0" cy="0"/>
          <a:chOff x="0" y="0"/>
          <a:chExt cx="0" cy="0"/>
        </a:xfrm>
      </p:grpSpPr>
      <p:sp>
        <p:nvSpPr>
          <p:cNvPr id="1048760" name="Title 1"/>
          <p:cNvSpPr>
            <a:spLocks noGrp="1" noEditPoints="1"/>
          </p:cNvSpPr>
          <p:nvPr>
            <p:ph type="title"/>
          </p:nvPr>
        </p:nvSpPr>
        <p:spPr>
          <a:xfrm>
            <a:off x="105792" y="664746"/>
            <a:ext cx="12086208" cy="1025942"/>
          </a:xfrm>
          <a:prstGeom prst="rect"/>
        </p:spPr>
        <p:txBody>
          <a:bodyPr/>
          <a:p>
            <a:r>
              <a:rPr b="1" lang="en-US">
                <a:solidFill>
                  <a:srgbClr val="FF0000"/>
                </a:solidFill>
              </a:rPr>
              <a:t>2.</a:t>
            </a:r>
            <a:r>
              <a:rPr b="1">
                <a:solidFill>
                  <a:srgbClr val="FF0000"/>
                </a:solidFill>
              </a:rPr>
              <a:t>FORMATION OF MALONYL CoA FROM ACETYL</a:t>
            </a:r>
            <a:r>
              <a:rPr b="1" lang="en-US">
                <a:solidFill>
                  <a:srgbClr val="FF0000"/>
                </a:solidFill>
              </a:rPr>
              <a:t> </a:t>
            </a:r>
            <a:r>
              <a:rPr b="1">
                <a:solidFill>
                  <a:srgbClr val="FF0000"/>
                </a:solidFill>
              </a:rPr>
              <a:t>CoA</a:t>
            </a:r>
          </a:p>
          <a:p/>
        </p:txBody>
      </p:sp>
      <p:sp>
        <p:nvSpPr>
          <p:cNvPr id="1048761" name="Content Placeholder 2"/>
          <p:cNvSpPr>
            <a:spLocks noGrp="1" noEditPoints="1"/>
          </p:cNvSpPr>
          <p:nvPr>
            <p:ph idx="1"/>
          </p:nvPr>
        </p:nvSpPr>
        <p:spPr>
          <a:prstGeom prst="rect"/>
        </p:spPr>
        <p:txBody>
          <a:bodyPr/>
          <a:p>
            <a:r>
              <a:t>The acetyl-CoA is carboxylated to form malonyl-CoA, catalyzed by </a:t>
            </a:r>
            <a:r>
              <a:rPr b="1">
                <a:solidFill>
                  <a:srgbClr val="FF0000"/>
                </a:solidFill>
              </a:rPr>
              <a:t>acetyl-CoA carboxylase</a:t>
            </a:r>
            <a:r>
              <a:t>, a </a:t>
            </a:r>
            <a:r>
              <a:rPr b="1">
                <a:solidFill>
                  <a:srgbClr val="FF0000"/>
                </a:solidFill>
              </a:rPr>
              <a:t>biotin </a:t>
            </a:r>
            <a:r>
              <a:t>dependent enzyme. This enzyme is the</a:t>
            </a:r>
            <a:r>
              <a:rPr b="1"/>
              <a:t> </a:t>
            </a:r>
            <a:r>
              <a:rPr b="1">
                <a:solidFill>
                  <a:srgbClr val="FF0000"/>
                </a:solidFill>
                <a:highlight>
                  <a:srgbClr val="FFFF00"/>
                </a:highlight>
              </a:rPr>
              <a:t>regulatory enzyme</a:t>
            </a:r>
            <a:r>
              <a:t> in the synthesis of fatty acids.</a:t>
            </a:r>
          </a:p>
        </p:txBody>
      </p:sp>
      <p:pic>
        <p:nvPicPr>
          <p:cNvPr id="2097178" name="Picture 3"/>
          <p:cNvPicPr>
            <a:picLocks noChangeAspect="1"/>
          </p:cNvPicPr>
          <p:nvPr/>
        </p:nvPicPr>
        <p:blipFill>
          <a:blip xmlns:r="http://schemas.openxmlformats.org/officeDocument/2006/relationships" r:embed="rId1"/>
          <a:srcRect/>
          <a:stretch>
            <a:fillRect/>
          </a:stretch>
        </p:blipFill>
        <p:spPr>
          <a:xfrm>
            <a:off x="5754489" y="3137444"/>
            <a:ext cx="5776583" cy="2980081"/>
          </a:xfrm>
          <a:prstGeom prst="rect"/>
        </p:spPr>
      </p:pic>
      <p:sp>
        <p:nvSpPr>
          <p:cNvPr id="1048762" name="TextBox 5"/>
          <p:cNvSpPr txBox="1"/>
          <p:nvPr/>
        </p:nvSpPr>
        <p:spPr>
          <a:xfrm>
            <a:off x="582597" y="4078179"/>
            <a:ext cx="4178054" cy="2531691"/>
          </a:xfrm>
          <a:prstGeom prst="rect"/>
          <a:noFill/>
        </p:spPr>
        <p:txBody>
          <a:bodyPr rtlCol="0" wrap="square">
            <a:spAutoFit/>
          </a:bodyPr>
          <a:p>
            <a:r>
              <a:rPr b="1" sz="3200" lang="en-US">
                <a:solidFill>
                  <a:srgbClr val="FF0000"/>
                </a:solidFill>
                <a:highlight>
                  <a:srgbClr val="FFFF00"/>
                </a:highlight>
              </a:rPr>
              <a:t>R</a:t>
            </a:r>
            <a:r>
              <a:rPr b="1" sz="3200">
                <a:solidFill>
                  <a:srgbClr val="FF0000"/>
                </a:solidFill>
                <a:highlight>
                  <a:srgbClr val="FFFF00"/>
                </a:highlight>
              </a:rPr>
              <a:t>egulatory enzyme</a:t>
            </a:r>
            <a:r>
              <a:rPr sz="3200"/>
              <a:t> in the synthesis of fatty acids</a:t>
            </a:r>
            <a:r>
              <a:rPr sz="3200" lang="en-US"/>
              <a:t>: </a:t>
            </a:r>
            <a:r>
              <a:rPr b="1" sz="3200">
                <a:solidFill>
                  <a:srgbClr val="FF0000"/>
                </a:solidFill>
              </a:rPr>
              <a:t>acetyl-CoA carboxylase</a:t>
            </a:r>
            <a:endParaRPr sz="3200"/>
          </a:p>
          <a:p>
            <a:endParaRPr sz="3200"/>
          </a:p>
        </p:txBody>
      </p:sp>
    </p:spTree>
  </p:cSld>
  <p:clrMapOvr>
    <a:masterClrMapping/>
  </p:clrMapOvr>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85" name=""/>
        <p:cNvGrpSpPr/>
        <p:nvPr/>
      </p:nvGrpSpPr>
      <p:grpSpPr>
        <a:xfrm>
          <a:off x="0" y="0"/>
          <a:ext cx="0" cy="0"/>
          <a:chOff x="0" y="0"/>
          <a:chExt cx="0" cy="0"/>
        </a:xfrm>
      </p:grpSpPr>
      <p:sp>
        <p:nvSpPr>
          <p:cNvPr id="1048766" name="Title 1"/>
          <p:cNvSpPr>
            <a:spLocks noGrp="1" noEditPoints="1"/>
          </p:cNvSpPr>
          <p:nvPr>
            <p:ph type="title"/>
          </p:nvPr>
        </p:nvSpPr>
        <p:spPr>
          <a:xfrm>
            <a:off x="155729" y="0"/>
            <a:ext cx="11481047" cy="1690688"/>
          </a:xfrm>
          <a:prstGeom prst="rect"/>
        </p:spPr>
        <p:txBody>
          <a:bodyPr/>
          <a:p>
            <a:r>
              <a:rPr b="1" lang="en-US">
                <a:solidFill>
                  <a:srgbClr val="FF0000"/>
                </a:solidFill>
              </a:rPr>
              <a:t>3.</a:t>
            </a:r>
            <a:r>
              <a:rPr b="1">
                <a:solidFill>
                  <a:srgbClr val="FF0000"/>
                </a:solidFill>
              </a:rPr>
              <a:t> </a:t>
            </a:r>
            <a:r>
              <a:rPr b="1" lang="en-US">
                <a:solidFill>
                  <a:srgbClr val="FF0000"/>
                </a:solidFill>
              </a:rPr>
              <a:t>REACTION OF </a:t>
            </a:r>
            <a:r>
              <a:rPr b="1">
                <a:solidFill>
                  <a:srgbClr val="FF0000"/>
                </a:solidFill>
              </a:rPr>
              <a:t>FATTY ACID SYNTHASE COMPLEX</a:t>
            </a:r>
            <a:endParaRPr b="1" lang="en-US">
              <a:solidFill>
                <a:srgbClr val="FF0000"/>
              </a:solidFill>
            </a:endParaRPr>
          </a:p>
          <a:p>
            <a:endParaRPr b="1" lang="en-US">
              <a:solidFill>
                <a:srgbClr val="FF0000"/>
              </a:solidFill>
            </a:endParaRPr>
          </a:p>
        </p:txBody>
      </p:sp>
      <p:sp>
        <p:nvSpPr>
          <p:cNvPr id="1048767" name="Content Placeholder 2"/>
          <p:cNvSpPr>
            <a:spLocks noGrp="1" noEditPoints="1"/>
          </p:cNvSpPr>
          <p:nvPr>
            <p:ph idx="1"/>
          </p:nvPr>
        </p:nvSpPr>
        <p:spPr>
          <a:xfrm>
            <a:off x="372122" y="1274547"/>
            <a:ext cx="11481047" cy="4902416"/>
          </a:xfrm>
          <a:prstGeom prst="rect"/>
        </p:spPr>
        <p:txBody>
          <a:bodyPr/>
          <a:p>
            <a:pPr algn="just" indent="0" marL="0">
              <a:buFont typeface="Wingdings" charset="0"/>
              <a:buNone/>
            </a:pPr>
            <a:r>
              <a:rPr lang="en-US"/>
              <a:t>                                </a:t>
            </a:r>
            <a:r>
              <a:rPr sz="3600" lang="en-US"/>
              <a:t> </a:t>
            </a:r>
            <a:r>
              <a:rPr b="1" sz="3600" lang="en-US">
                <a:solidFill>
                  <a:srgbClr val="FF0000"/>
                </a:solidFill>
                <a:highlight>
                  <a:srgbClr val="FFFF00"/>
                </a:highlight>
              </a:rPr>
              <a:t>(Fatty acid complex) FAS COMPLEX</a:t>
            </a:r>
          </a:p>
          <a:p>
            <a:pPr algn="just" indent="0" marL="0">
              <a:buFont typeface="Wingdings" charset="0"/>
              <a:buNone/>
            </a:pPr>
            <a:endParaRPr lang="en-US"/>
          </a:p>
          <a:p>
            <a:pPr algn="just">
              <a:buFont typeface="Wingdings" charset="0"/>
              <a:buChar char="ü"/>
            </a:pPr>
            <a:r>
              <a:rPr lang="en-US"/>
              <a:t>T</a:t>
            </a:r>
            <a:r>
              <a:t>he remaining reactions of fatty acid synthesis</a:t>
            </a:r>
            <a:r>
              <a:rPr lang="en-US"/>
              <a:t> </a:t>
            </a:r>
            <a:r>
              <a:t>are catalyzed by a multifunctional enzyme</a:t>
            </a:r>
            <a:r>
              <a:rPr lang="en-US"/>
              <a:t> </a:t>
            </a:r>
            <a:r>
              <a:t>known as </a:t>
            </a:r>
            <a:r>
              <a:rPr b="1">
                <a:solidFill>
                  <a:srgbClr val="FF0000"/>
                </a:solidFill>
              </a:rPr>
              <a:t>fatty acid synthase (FAS) complex.</a:t>
            </a:r>
            <a:endParaRPr b="1" lang="en-US">
              <a:solidFill>
                <a:srgbClr val="FF0000"/>
              </a:solidFill>
            </a:endParaRPr>
          </a:p>
          <a:p>
            <a:pPr algn="just">
              <a:buFont typeface="Wingdings" charset="0"/>
              <a:buChar char="ü"/>
            </a:pPr>
            <a:r>
              <a:rPr b="0" lang="en-US">
                <a:solidFill>
                  <a:schemeClr val="tx1"/>
                </a:solidFill>
              </a:rPr>
              <a:t>Fatty acid synthase (FAS) is a multienzyme complex possessing </a:t>
            </a:r>
            <a:r>
              <a:rPr b="1" lang="en-US">
                <a:solidFill>
                  <a:srgbClr val="FF0000"/>
                </a:solidFill>
              </a:rPr>
              <a:t>7 different enzyme activities.</a:t>
            </a:r>
          </a:p>
          <a:p>
            <a:pPr algn="just">
              <a:buFont typeface="Wingdings" charset="0"/>
              <a:buChar char="ü"/>
            </a:pPr>
            <a:r>
              <a:rPr b="0" lang="en-US">
                <a:solidFill>
                  <a:schemeClr val="tx1"/>
                </a:solidFill>
              </a:rPr>
              <a:t>The fatty acid synthase of mammals is a </a:t>
            </a:r>
            <a:r>
              <a:rPr b="1" lang="en-US">
                <a:solidFill>
                  <a:srgbClr val="FF0000"/>
                </a:solidFill>
              </a:rPr>
              <a:t>dimer composed </a:t>
            </a:r>
            <a:r>
              <a:rPr b="0" lang="en-US">
                <a:solidFill>
                  <a:schemeClr val="tx1"/>
                </a:solidFill>
              </a:rPr>
              <a:t>of two identical subunits. The complex has </a:t>
            </a:r>
            <a:r>
              <a:rPr b="1" lang="en-US">
                <a:solidFill>
                  <a:srgbClr val="FF0000"/>
                </a:solidFill>
              </a:rPr>
              <a:t>two thiol groups</a:t>
            </a:r>
            <a:r>
              <a:rPr b="0" lang="en-US">
                <a:solidFill>
                  <a:schemeClr val="tx1"/>
                </a:solidFill>
              </a:rPr>
              <a:t>.</a:t>
            </a:r>
          </a:p>
          <a:p>
            <a:pPr algn="just" indent="0" marL="0">
              <a:buNone/>
            </a:pPr>
            <a:r>
              <a:rPr b="1" lang="en-US">
                <a:solidFill>
                  <a:srgbClr val="00B0F0"/>
                </a:solidFill>
              </a:rPr>
              <a:t>1. –SH group of cysteine residue </a:t>
            </a:r>
          </a:p>
          <a:p>
            <a:pPr algn="just" indent="0" marL="0">
              <a:buNone/>
            </a:pPr>
            <a:r>
              <a:rPr b="1" lang="en-US">
                <a:solidFill>
                  <a:srgbClr val="00B0F0"/>
                </a:solidFill>
              </a:rPr>
              <a:t>2. –SH group of </a:t>
            </a:r>
            <a:r>
              <a:rPr b="1" lang="en-US">
                <a:solidFill>
                  <a:srgbClr val="FF0000"/>
                </a:solidFill>
              </a:rPr>
              <a:t>ACP</a:t>
            </a:r>
            <a:r>
              <a:rPr b="1" lang="en-US">
                <a:solidFill>
                  <a:srgbClr val="00B0F0"/>
                </a:solidFill>
              </a:rPr>
              <a:t> (acyl carrier protein) containing 4-phosphopantetheine</a:t>
            </a:r>
            <a:r>
              <a:rPr b="0" lang="en-US">
                <a:solidFill>
                  <a:schemeClr val="tx1"/>
                </a:solidFill>
              </a:rPr>
              <a:t>.</a:t>
            </a:r>
          </a:p>
          <a:p>
            <a:pPr algn="just">
              <a:buFont typeface="Wingdings" charset="0"/>
              <a:buChar char="ü"/>
            </a:pPr>
            <a:endParaRPr b="1" lang="en-US">
              <a:solidFill>
                <a:srgbClr val="FF0000"/>
              </a:solidFill>
              <a:highlight>
                <a:srgbClr val="FFFF00"/>
              </a:highlight>
            </a:endParaRPr>
          </a:p>
        </p:txBody>
      </p:sp>
    </p:spTree>
  </p:cSld>
  <p:clrMapOvr>
    <a:masterClrMapping/>
  </p:clrMapOvr>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88" name=""/>
        <p:cNvGrpSpPr/>
        <p:nvPr/>
      </p:nvGrpSpPr>
      <p:grpSpPr>
        <a:xfrm>
          <a:off x="0" y="0"/>
          <a:ext cx="0" cy="0"/>
          <a:chOff x="0" y="0"/>
          <a:chExt cx="0" cy="0"/>
        </a:xfrm>
      </p:grpSpPr>
      <p:sp>
        <p:nvSpPr>
          <p:cNvPr id="1048771" name="Title 1"/>
          <p:cNvSpPr>
            <a:spLocks noGrp="1" noEditPoints="1"/>
          </p:cNvSpPr>
          <p:nvPr>
            <p:ph type="title"/>
          </p:nvPr>
        </p:nvSpPr>
        <p:spPr>
          <a:xfrm>
            <a:off x="838200" y="148732"/>
            <a:ext cx="10515600" cy="709675"/>
          </a:xfrm>
          <a:prstGeom prst="rect"/>
        </p:spPr>
        <p:txBody>
          <a:bodyPr/>
          <a:p>
            <a:r>
              <a:rPr b="1" lang="en-US">
                <a:solidFill>
                  <a:srgbClr val="FF0000"/>
                </a:solidFill>
              </a:rPr>
              <a:t>Fatty acid complex (FAS)</a:t>
            </a:r>
            <a:endParaRPr b="1">
              <a:solidFill>
                <a:srgbClr val="FF0000"/>
              </a:solidFill>
            </a:endParaRPr>
          </a:p>
        </p:txBody>
      </p:sp>
      <p:sp>
        <p:nvSpPr>
          <p:cNvPr id="1048772" name="Content Placeholder 2"/>
          <p:cNvSpPr>
            <a:spLocks noGrp="1" noEditPoints="1"/>
          </p:cNvSpPr>
          <p:nvPr>
            <p:ph idx="1"/>
          </p:nvPr>
        </p:nvSpPr>
        <p:spPr>
          <a:prstGeom prst="rect"/>
        </p:spPr>
        <p:txBody>
          <a:bodyPr/>
          <a:p/>
        </p:txBody>
      </p:sp>
      <p:pic>
        <p:nvPicPr>
          <p:cNvPr id="2097179" name="Picture 3"/>
          <p:cNvPicPr>
            <a:picLocks noChangeAspect="1"/>
          </p:cNvPicPr>
          <p:nvPr/>
        </p:nvPicPr>
        <p:blipFill>
          <a:blip xmlns:r="http://schemas.openxmlformats.org/officeDocument/2006/relationships" r:embed="rId1"/>
          <a:srcRect/>
          <a:stretch>
            <a:fillRect/>
          </a:stretch>
        </p:blipFill>
        <p:spPr>
          <a:xfrm>
            <a:off x="154188" y="858407"/>
            <a:ext cx="11900270" cy="5744115"/>
          </a:xfrm>
          <a:prstGeom prst="rect"/>
        </p:spPr>
      </p:pic>
    </p:spTree>
  </p:cSld>
  <p:clrMapOvr>
    <a:masterClrMapping/>
  </p:clrMapOvr>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91" name=""/>
        <p:cNvGrpSpPr/>
        <p:nvPr/>
      </p:nvGrpSpPr>
      <p:grpSpPr>
        <a:xfrm>
          <a:off x="0" y="0"/>
          <a:ext cx="0" cy="0"/>
          <a:chOff x="0" y="0"/>
          <a:chExt cx="0" cy="0"/>
        </a:xfrm>
      </p:grpSpPr>
      <p:sp>
        <p:nvSpPr>
          <p:cNvPr id="1048776" name="Title 1"/>
          <p:cNvSpPr>
            <a:spLocks noGrp="1" noEditPoints="1"/>
          </p:cNvSpPr>
          <p:nvPr>
            <p:ph type="title"/>
          </p:nvPr>
        </p:nvSpPr>
        <p:spPr>
          <a:xfrm flipV="1">
            <a:off x="838200" y="347207"/>
            <a:ext cx="10515600" cy="17918"/>
          </a:xfrm>
          <a:prstGeom prst="rect"/>
        </p:spPr>
        <p:txBody>
          <a:bodyPr>
            <a:normAutofit/>
          </a:bodyPr>
          <a:p/>
        </p:txBody>
      </p:sp>
      <p:sp>
        <p:nvSpPr>
          <p:cNvPr id="1048777" name="Content Placeholder 2"/>
          <p:cNvSpPr>
            <a:spLocks noGrp="1" noEditPoints="1"/>
          </p:cNvSpPr>
          <p:nvPr>
            <p:ph idx="1"/>
          </p:nvPr>
        </p:nvSpPr>
        <p:spPr>
          <a:xfrm>
            <a:off x="119594" y="778960"/>
            <a:ext cx="11765350" cy="5632331"/>
          </a:xfrm>
          <a:prstGeom prst="rect"/>
        </p:spPr>
        <p:txBody>
          <a:bodyPr/>
          <a:p>
            <a:pPr algn="just" indent="0" marL="0">
              <a:buNone/>
            </a:pPr>
            <a:r>
              <a:rPr b="1">
                <a:solidFill>
                  <a:srgbClr val="FF0000"/>
                </a:solidFill>
              </a:rPr>
              <a:t>1.</a:t>
            </a:r>
            <a:r>
              <a:t> The two carbon fragment of acetyl CoA is</a:t>
            </a:r>
            <a:r>
              <a:rPr lang="en-US"/>
              <a:t> </a:t>
            </a:r>
            <a:r>
              <a:t>transferred to ACP of fatty acid synthase,</a:t>
            </a:r>
            <a:r>
              <a:rPr lang="en-US"/>
              <a:t> </a:t>
            </a:r>
            <a:r>
              <a:t>catalysed by the enzyme, </a:t>
            </a:r>
            <a:r>
              <a:rPr b="1">
                <a:solidFill>
                  <a:srgbClr val="FF0000"/>
                </a:solidFill>
              </a:rPr>
              <a:t>acetyl CoA-ACP</a:t>
            </a:r>
            <a:r>
              <a:rPr b="1" lang="en-US">
                <a:solidFill>
                  <a:srgbClr val="FF0000"/>
                </a:solidFill>
              </a:rPr>
              <a:t> </a:t>
            </a:r>
            <a:r>
              <a:rPr b="1">
                <a:solidFill>
                  <a:srgbClr val="FF0000"/>
                </a:solidFill>
              </a:rPr>
              <a:t>transacylase.</a:t>
            </a:r>
            <a:r>
              <a:t> </a:t>
            </a:r>
            <a:endParaRPr lang="en-US"/>
          </a:p>
          <a:p>
            <a:pPr algn="just"/>
            <a:r>
              <a:t>The acetyl unit is then transferred</a:t>
            </a:r>
            <a:r>
              <a:rPr lang="en-US"/>
              <a:t> </a:t>
            </a:r>
            <a:r>
              <a:t>from ACP to cysteine residue of the enzyme.</a:t>
            </a:r>
          </a:p>
          <a:p>
            <a:pPr algn="just"/>
            <a:r>
              <a:t>Thus ACP site falls vacant</a:t>
            </a:r>
            <a:r>
              <a:rPr lang="en-US"/>
              <a:t>.</a:t>
            </a:r>
          </a:p>
          <a:p>
            <a:pPr algn="just" indent="0" marL="0">
              <a:buNone/>
            </a:pPr>
            <a:r>
              <a:rPr b="1" lang="en-US">
                <a:solidFill>
                  <a:srgbClr val="FF0000"/>
                </a:solidFill>
              </a:rPr>
              <a:t>2.</a:t>
            </a:r>
            <a:r>
              <a:rPr lang="en-US"/>
              <a:t> The enzyme </a:t>
            </a:r>
            <a:r>
              <a:rPr b="1" lang="en-US">
                <a:solidFill>
                  <a:srgbClr val="FF0000"/>
                </a:solidFill>
              </a:rPr>
              <a:t>malonyl CoA-ACP transacylase</a:t>
            </a:r>
            <a:r>
              <a:rPr lang="en-US"/>
              <a:t> transfers malonate from malonyl CoA to bind to ACP.</a:t>
            </a:r>
          </a:p>
          <a:p>
            <a:pPr algn="just" indent="0" marL="0">
              <a:buNone/>
            </a:pPr>
            <a:r>
              <a:rPr b="1" lang="en-US">
                <a:solidFill>
                  <a:srgbClr val="FF0000"/>
                </a:solidFill>
              </a:rPr>
              <a:t>3</a:t>
            </a:r>
            <a:r>
              <a:rPr lang="en-US"/>
              <a:t>. The acetyl unit attached to cysteine is transferred to malonyl group (bound to ACP). The malonyl moiety loses CO</a:t>
            </a:r>
            <a:r>
              <a:rPr baseline="-25000" lang="en-US"/>
              <a:t>2</a:t>
            </a:r>
            <a:r>
              <a:rPr lang="en-US"/>
              <a:t> which was added by acetyl CoA carboxylase. Thus, </a:t>
            </a:r>
            <a:r>
              <a:rPr b="1" lang="en-US">
                <a:solidFill>
                  <a:srgbClr val="FF0000"/>
                </a:solidFill>
                <a:highlight>
                  <a:srgbClr val="FFFF00"/>
                </a:highlight>
              </a:rPr>
              <a:t>CO</a:t>
            </a:r>
            <a:r>
              <a:rPr baseline="-25000" b="1" lang="en-US">
                <a:solidFill>
                  <a:srgbClr val="FF0000"/>
                </a:solidFill>
                <a:highlight>
                  <a:srgbClr val="FFFF00"/>
                </a:highlight>
              </a:rPr>
              <a:t>2</a:t>
            </a:r>
            <a:r>
              <a:rPr b="1" lang="en-US">
                <a:solidFill>
                  <a:srgbClr val="FF0000"/>
                </a:solidFill>
                <a:highlight>
                  <a:srgbClr val="FFFF00"/>
                </a:highlight>
              </a:rPr>
              <a:t> is never incorporated into fatty acid carbon chain.</a:t>
            </a:r>
            <a:r>
              <a:rPr lang="en-US"/>
              <a:t> The decarboxylation is accompanied by loss of free energy which allows the reaction to proceed forward. This reaction is catalyzed by </a:t>
            </a:r>
            <a:r>
              <a:rPr b="1">
                <a:solidFill>
                  <a:srgbClr val="FF0000"/>
                </a:solidFill>
              </a:rPr>
              <a:t>β</a:t>
            </a:r>
            <a:r>
              <a:rPr b="1" lang="en-US">
                <a:solidFill>
                  <a:srgbClr val="FF0000"/>
                </a:solidFill>
              </a:rPr>
              <a:t>-ketoacyl ACP synthase</a:t>
            </a:r>
          </a:p>
        </p:txBody>
      </p:sp>
    </p:spTree>
  </p:cSld>
  <p:clrMapOvr>
    <a:masterClrMapping/>
  </p:clrMapOvr>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94" name=""/>
        <p:cNvGrpSpPr/>
        <p:nvPr/>
      </p:nvGrpSpPr>
      <p:grpSpPr>
        <a:xfrm>
          <a:off x="0" y="0"/>
          <a:ext cx="0" cy="0"/>
          <a:chOff x="0" y="0"/>
          <a:chExt cx="0" cy="0"/>
        </a:xfrm>
      </p:grpSpPr>
      <p:sp>
        <p:nvSpPr>
          <p:cNvPr id="1048781" name="Title 1"/>
          <p:cNvSpPr>
            <a:spLocks noGrp="1" noEditPoints="1"/>
          </p:cNvSpPr>
          <p:nvPr>
            <p:ph type="title"/>
          </p:nvPr>
        </p:nvSpPr>
        <p:spPr>
          <a:xfrm>
            <a:off x="838200" y="365125"/>
            <a:ext cx="10515600" cy="232032"/>
          </a:xfrm>
          <a:prstGeom prst="rect"/>
        </p:spPr>
        <p:txBody>
          <a:bodyPr>
            <a:normAutofit/>
          </a:bodyPr>
          <a:p/>
        </p:txBody>
      </p:sp>
      <p:sp>
        <p:nvSpPr>
          <p:cNvPr id="1048782" name="Content Placeholder 2"/>
          <p:cNvSpPr>
            <a:spLocks noGrp="1" noEditPoints="1"/>
          </p:cNvSpPr>
          <p:nvPr>
            <p:ph idx="1"/>
          </p:nvPr>
        </p:nvSpPr>
        <p:spPr>
          <a:xfrm>
            <a:off x="338300" y="935179"/>
            <a:ext cx="11187341" cy="5241784"/>
          </a:xfrm>
          <a:prstGeom prst="rect"/>
        </p:spPr>
        <p:txBody>
          <a:bodyPr>
            <a:normAutofit lnSpcReduction="10000"/>
          </a:bodyPr>
          <a:p>
            <a:pPr indent="0" marL="0">
              <a:buNone/>
            </a:pPr>
            <a:r>
              <a:rPr b="1">
                <a:solidFill>
                  <a:srgbClr val="FF0000"/>
                </a:solidFill>
              </a:rPr>
              <a:t>4</a:t>
            </a:r>
            <a:r>
              <a:t>.</a:t>
            </a:r>
            <a:r>
              <a:rPr lang="en-US"/>
              <a:t> </a:t>
            </a:r>
            <a:r>
              <a:rPr b="0">
                <a:solidFill>
                  <a:schemeClr val="tx1"/>
                </a:solidFill>
              </a:rPr>
              <a:t>β</a:t>
            </a:r>
            <a:r>
              <a:rPr b="0" lang="en-US">
                <a:solidFill>
                  <a:schemeClr val="tx1"/>
                </a:solidFill>
              </a:rPr>
              <a:t>-</a:t>
            </a:r>
            <a:r>
              <a:t> Ketoacyl ACP reductase </a:t>
            </a:r>
            <a:r>
              <a:rPr b="1">
                <a:solidFill>
                  <a:srgbClr val="FF0000"/>
                </a:solidFill>
                <a:highlight>
                  <a:srgbClr val="FFFF00"/>
                </a:highlight>
              </a:rPr>
              <a:t>reduces</a:t>
            </a:r>
            <a:r>
              <a:rPr lang="en-US"/>
              <a:t> </a:t>
            </a:r>
            <a:r>
              <a:t>ketoacyl group to hydroxyacyl group. The</a:t>
            </a:r>
            <a:r>
              <a:rPr lang="en-US"/>
              <a:t> </a:t>
            </a:r>
            <a:r>
              <a:t>reducing equivalents are supplied by NADPH.</a:t>
            </a:r>
          </a:p>
          <a:p>
            <a:pPr indent="0" marL="0">
              <a:buNone/>
            </a:pPr>
            <a:r>
              <a:rPr b="1">
                <a:solidFill>
                  <a:srgbClr val="FF0000"/>
                </a:solidFill>
              </a:rPr>
              <a:t>5.</a:t>
            </a:r>
            <a:r>
              <a:rPr b="0">
                <a:solidFill>
                  <a:schemeClr val="tx1"/>
                </a:solidFill>
              </a:rPr>
              <a:t> β</a:t>
            </a:r>
            <a:r>
              <a:rPr b="0" lang="en-US">
                <a:solidFill>
                  <a:schemeClr val="tx1"/>
                </a:solidFill>
              </a:rPr>
              <a:t>-</a:t>
            </a:r>
            <a:r>
              <a:t>Hydroxyacyl ACP undergoes </a:t>
            </a:r>
            <a:r>
              <a:rPr b="1">
                <a:solidFill>
                  <a:srgbClr val="FF0000"/>
                </a:solidFill>
                <a:highlight>
                  <a:srgbClr val="FFFF00"/>
                </a:highlight>
              </a:rPr>
              <a:t>dehydration</a:t>
            </a:r>
            <a:r>
              <a:t>.</a:t>
            </a:r>
            <a:r>
              <a:rPr lang="en-US"/>
              <a:t> </a:t>
            </a:r>
            <a:r>
              <a:t>A molecule of water is eliminated and a double</a:t>
            </a:r>
            <a:r>
              <a:rPr lang="en-US"/>
              <a:t> </a:t>
            </a:r>
            <a:r>
              <a:t>bond is introduced between </a:t>
            </a:r>
            <a:r>
              <a:rPr b="1">
                <a:solidFill>
                  <a:srgbClr val="FF0000"/>
                </a:solidFill>
              </a:rPr>
              <a:t>α</a:t>
            </a:r>
            <a:r>
              <a:t> and</a:t>
            </a:r>
            <a:r>
              <a:rPr lang="en-US"/>
              <a:t> </a:t>
            </a:r>
            <a:r>
              <a:rPr b="0">
                <a:solidFill>
                  <a:srgbClr val="FF0000"/>
                </a:solidFill>
              </a:rPr>
              <a:t>β</a:t>
            </a:r>
            <a:r>
              <a:t>  carbons.</a:t>
            </a:r>
          </a:p>
          <a:p>
            <a:pPr indent="0" marL="0">
              <a:buNone/>
            </a:pPr>
            <a:r>
              <a:rPr b="1">
                <a:solidFill>
                  <a:srgbClr val="FF0000"/>
                </a:solidFill>
              </a:rPr>
              <a:t>6. </a:t>
            </a:r>
            <a:r>
              <a:t>A second NADPH-dependent </a:t>
            </a:r>
            <a:r>
              <a:rPr b="1">
                <a:solidFill>
                  <a:srgbClr val="FF0000"/>
                </a:solidFill>
                <a:highlight>
                  <a:srgbClr val="FFFF00"/>
                </a:highlight>
              </a:rPr>
              <a:t>reduction</a:t>
            </a:r>
            <a:r>
              <a:t>,</a:t>
            </a:r>
            <a:r>
              <a:rPr lang="en-US"/>
              <a:t> </a:t>
            </a:r>
            <a:r>
              <a:t>cata</a:t>
            </a:r>
            <a:r>
              <a:rPr lang="en-US"/>
              <a:t>l</a:t>
            </a:r>
            <a:r>
              <a:t>ysed by </a:t>
            </a:r>
            <a:r>
              <a:rPr b="1">
                <a:solidFill>
                  <a:srgbClr val="FF0000"/>
                </a:solidFill>
              </a:rPr>
              <a:t>enoyl-ACP reductase </a:t>
            </a:r>
            <a:r>
              <a:t>occurs to</a:t>
            </a:r>
            <a:r>
              <a:rPr lang="en-US"/>
              <a:t> </a:t>
            </a:r>
            <a:r>
              <a:t>produce acyl-ACP. The four-carbon unit attached</a:t>
            </a:r>
            <a:r>
              <a:rPr lang="en-US"/>
              <a:t> </a:t>
            </a:r>
            <a:r>
              <a:t>to ACP is butyryl group.</a:t>
            </a:r>
            <a:endParaRPr lang="en-US"/>
          </a:p>
          <a:p>
            <a:pPr>
              <a:buFont typeface="Wingdings" charset="0"/>
              <a:buChar char="ü"/>
            </a:pPr>
            <a:r>
              <a:t> </a:t>
            </a:r>
            <a:r>
              <a:rPr b="1">
                <a:solidFill>
                  <a:srgbClr val="FF0000"/>
                </a:solidFill>
              </a:rPr>
              <a:t>The reduction, dehydration and reduction are repeated until the chain is 16 carbon in length. </a:t>
            </a:r>
            <a:r>
              <a:t>At this point </a:t>
            </a:r>
            <a:r>
              <a:rPr b="1">
                <a:solidFill>
                  <a:srgbClr val="FF0000"/>
                </a:solidFill>
              </a:rPr>
              <a:t>hydrolysi</a:t>
            </a:r>
            <a:r>
              <a:rPr>
                <a:solidFill>
                  <a:srgbClr val="FF0000"/>
                </a:solidFill>
              </a:rPr>
              <a:t>s</a:t>
            </a:r>
            <a:r>
              <a:t> </a:t>
            </a:r>
            <a:r>
              <a:rPr lang="en-US"/>
              <a:t>( palmitoyl thioestrase) </a:t>
            </a:r>
            <a:r>
              <a:t>occurs and </a:t>
            </a:r>
            <a:r>
              <a:rPr b="1">
                <a:solidFill>
                  <a:srgbClr val="FF0000"/>
                </a:solidFill>
              </a:rPr>
              <a:t>the palmitate is released.</a:t>
            </a:r>
            <a:endParaRPr b="1" lang="en-US">
              <a:solidFill>
                <a:srgbClr val="FF0000"/>
              </a:solidFill>
            </a:endParaRPr>
          </a:p>
          <a:p>
            <a:pPr>
              <a:buFont typeface="Wingdings" charset="0"/>
              <a:buChar char="ü"/>
            </a:pPr>
            <a:endParaRPr b="1" lang="en-US">
              <a:solidFill>
                <a:srgbClr val="FF0000"/>
              </a:solidFill>
            </a:endParaRPr>
          </a:p>
          <a:p>
            <a:pPr>
              <a:buFont typeface="Wingdings" charset="0"/>
              <a:buChar char="v"/>
            </a:pPr>
            <a:r>
              <a:rPr b="1" lang="en-US" u="sng">
                <a:solidFill>
                  <a:schemeClr val="tx1"/>
                </a:solidFill>
              </a:rPr>
              <a:t>Note: </a:t>
            </a:r>
            <a:r>
              <a:rPr b="1" lang="en-US">
                <a:solidFill>
                  <a:schemeClr val="accent1"/>
                </a:solidFill>
              </a:rPr>
              <a:t>The two functional subunits of FAS independently operate and synthesize two fatty acids simultaneous</a:t>
            </a:r>
          </a:p>
          <a:p>
            <a:pPr>
              <a:buFont typeface="Wingdings" charset="0"/>
              <a:buChar char="ü"/>
            </a:pPr>
            <a:endParaRPr b="1" lang="en-US">
              <a:solidFill>
                <a:srgbClr val="FF0000"/>
              </a:solidFill>
            </a:endParaRPr>
          </a:p>
          <a:p>
            <a:pPr indent="0" marL="0">
              <a:buNone/>
            </a:pPr>
            <a:endParaRPr lang="en-US"/>
          </a:p>
        </p:txBody>
      </p:sp>
    </p:spTree>
  </p:cSld>
  <p:clrMapOvr>
    <a:masterClrMapping/>
  </p:clrMapOvr>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97" name=""/>
        <p:cNvGrpSpPr/>
        <p:nvPr/>
      </p:nvGrpSpPr>
      <p:grpSpPr>
        <a:xfrm>
          <a:off x="0" y="0"/>
          <a:ext cx="0" cy="0"/>
          <a:chOff x="0" y="0"/>
          <a:chExt cx="0" cy="0"/>
        </a:xfrm>
      </p:grpSpPr>
      <p:sp>
        <p:nvSpPr>
          <p:cNvPr id="1048786" name="Title 1"/>
          <p:cNvSpPr>
            <a:spLocks noGrp="1" noEditPoints="1"/>
          </p:cNvSpPr>
          <p:nvPr>
            <p:ph type="title"/>
          </p:nvPr>
        </p:nvSpPr>
        <p:spPr>
          <a:prstGeom prst="rect"/>
        </p:spPr>
        <p:txBody>
          <a:bodyPr/>
          <a:p/>
        </p:txBody>
      </p:sp>
      <p:sp>
        <p:nvSpPr>
          <p:cNvPr id="1048787" name="Content Placeholder 2"/>
          <p:cNvSpPr>
            <a:spLocks noGrp="1" noEditPoints="1"/>
          </p:cNvSpPr>
          <p:nvPr>
            <p:ph idx="1"/>
          </p:nvPr>
        </p:nvSpPr>
        <p:spPr>
          <a:prstGeom prst="rect"/>
        </p:spPr>
        <p:txBody>
          <a:bodyPr/>
          <a:p/>
        </p:txBody>
      </p:sp>
      <p:pic>
        <p:nvPicPr>
          <p:cNvPr id="2097180" name="Picture 3"/>
          <p:cNvPicPr>
            <a:picLocks noChangeAspect="1"/>
          </p:cNvPicPr>
          <p:nvPr/>
        </p:nvPicPr>
        <p:blipFill>
          <a:blip xmlns:r="http://schemas.openxmlformats.org/officeDocument/2006/relationships" r:embed="rId1"/>
          <a:srcRect/>
          <a:stretch>
            <a:fillRect/>
          </a:stretch>
        </p:blipFill>
        <p:spPr>
          <a:xfrm>
            <a:off x="838200" y="160953"/>
            <a:ext cx="10515600" cy="6369635"/>
          </a:xfrm>
          <a:prstGeom prst="rect"/>
        </p:spPr>
      </p:pic>
    </p:spTree>
  </p:cSld>
  <p:clrMapOvr>
    <a:masterClrMapping/>
  </p:clrMapOvr>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92" name=""/>
        <p:cNvGrpSpPr/>
        <p:nvPr/>
      </p:nvGrpSpPr>
      <p:grpSpPr>
        <a:xfrm>
          <a:off x="0" y="0"/>
          <a:ext cx="0" cy="0"/>
          <a:chOff x="0" y="0"/>
          <a:chExt cx="0" cy="0"/>
        </a:xfrm>
      </p:grpSpPr>
      <p:sp>
        <p:nvSpPr>
          <p:cNvPr id="1048606" name="Title 1"/>
          <p:cNvSpPr>
            <a:spLocks noGrp="1" noEditPoints="1"/>
          </p:cNvSpPr>
          <p:nvPr>
            <p:ph type="title"/>
          </p:nvPr>
        </p:nvSpPr>
        <p:spPr>
          <a:xfrm>
            <a:off x="838200" y="182023"/>
            <a:ext cx="10515600" cy="749172"/>
          </a:xfrm>
          <a:prstGeom prst="rect"/>
        </p:spPr>
        <p:txBody>
          <a:bodyPr/>
          <a:p>
            <a:r>
              <a:rPr b="1" lang="en-US"/>
              <a:t>Mobilization of fat from adipose tissues</a:t>
            </a:r>
            <a:endParaRPr b="1"/>
          </a:p>
        </p:txBody>
      </p:sp>
      <p:sp>
        <p:nvSpPr>
          <p:cNvPr id="1048607" name="Content Placeholder 2"/>
          <p:cNvSpPr>
            <a:spLocks noGrp="1" noEditPoints="1"/>
          </p:cNvSpPr>
          <p:nvPr>
            <p:ph idx="1"/>
          </p:nvPr>
        </p:nvSpPr>
        <p:spPr>
          <a:xfrm>
            <a:off x="838200" y="931195"/>
            <a:ext cx="10515600" cy="5245768"/>
          </a:xfrm>
          <a:prstGeom prst="rect"/>
        </p:spPr>
        <p:txBody>
          <a:bodyPr/>
          <a:p>
            <a:r>
              <a:t>Degradation of triacylglycerol in adipocytes is triggered by activation of </a:t>
            </a:r>
            <a:r>
              <a:rPr b="1">
                <a:solidFill>
                  <a:srgbClr val="FF0000"/>
                </a:solidFill>
              </a:rPr>
              <a:t>hormone sensitive lipase</a:t>
            </a:r>
            <a:r>
              <a:rPr b="1" lang="en-US">
                <a:solidFill>
                  <a:srgbClr val="FF0000"/>
                </a:solidFill>
              </a:rPr>
              <a:t> a</a:t>
            </a:r>
            <a:r>
              <a:rPr b="1">
                <a:solidFill>
                  <a:srgbClr val="FF0000"/>
                </a:solidFill>
              </a:rPr>
              <a:t>.</a:t>
            </a:r>
          </a:p>
          <a:p>
            <a:r>
              <a:t>The lipase catalyzes hydrolysis of triacylglycerol to produce one molecule of glycerol and three molecules of fatty acid</a:t>
            </a:r>
            <a:r>
              <a:rPr lang="en-US"/>
              <a:t>.</a:t>
            </a:r>
          </a:p>
          <a:p>
            <a:r>
              <a:rPr lang="en-US"/>
              <a:t>The complete degradation of triacylglycerol to glycerol and free acids is known as </a:t>
            </a:r>
            <a:r>
              <a:rPr b="1" lang="en-US">
                <a:solidFill>
                  <a:srgbClr val="C00000"/>
                </a:solidFill>
              </a:rPr>
              <a:t>lipolysis</a:t>
            </a:r>
            <a:r>
              <a:rPr lang="en-US"/>
              <a:t>.</a:t>
            </a:r>
          </a:p>
        </p:txBody>
      </p:sp>
      <p:pic>
        <p:nvPicPr>
          <p:cNvPr id="2097154" name="Picture 4"/>
          <p:cNvPicPr>
            <a:picLocks noChangeAspect="1"/>
          </p:cNvPicPr>
          <p:nvPr/>
        </p:nvPicPr>
        <p:blipFill>
          <a:blip xmlns:r="http://schemas.openxmlformats.org/officeDocument/2006/relationships" r:embed="rId1"/>
          <a:srcRect/>
          <a:stretch>
            <a:fillRect/>
          </a:stretch>
        </p:blipFill>
        <p:spPr>
          <a:xfrm>
            <a:off x="1969274" y="3642691"/>
            <a:ext cx="7570982" cy="2967057"/>
          </a:xfrm>
          <a:prstGeom prst="rect"/>
        </p:spPr>
      </p:pic>
    </p:spTree>
  </p:cSld>
  <p:clrMapOvr>
    <a:masterClrMapping/>
  </p:clrMapOvr>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200" name=""/>
        <p:cNvGrpSpPr/>
        <p:nvPr/>
      </p:nvGrpSpPr>
      <p:grpSpPr>
        <a:xfrm>
          <a:off x="0" y="0"/>
          <a:ext cx="0" cy="0"/>
          <a:chOff x="0" y="0"/>
          <a:chExt cx="0" cy="0"/>
        </a:xfrm>
      </p:grpSpPr>
      <p:sp>
        <p:nvSpPr>
          <p:cNvPr id="1048791" name="Title 1"/>
          <p:cNvSpPr>
            <a:spLocks noGrp="1" noEditPoints="1"/>
          </p:cNvSpPr>
          <p:nvPr>
            <p:ph type="title"/>
          </p:nvPr>
        </p:nvSpPr>
        <p:spPr>
          <a:prstGeom prst="rect"/>
        </p:spPr>
        <p:txBody>
          <a:bodyPr/>
          <a:p/>
        </p:txBody>
      </p:sp>
      <p:sp>
        <p:nvSpPr>
          <p:cNvPr id="1048792" name="Content Placeholder 2"/>
          <p:cNvSpPr>
            <a:spLocks noGrp="1" noEditPoints="1"/>
          </p:cNvSpPr>
          <p:nvPr>
            <p:ph idx="1"/>
          </p:nvPr>
        </p:nvSpPr>
        <p:spPr>
          <a:prstGeom prst="rect"/>
        </p:spPr>
        <p:txBody>
          <a:bodyPr/>
          <a:p/>
        </p:txBody>
      </p:sp>
      <p:pic>
        <p:nvPicPr>
          <p:cNvPr id="2097181" name="Picture 3"/>
          <p:cNvPicPr>
            <a:picLocks noChangeAspect="1"/>
          </p:cNvPicPr>
          <p:nvPr/>
        </p:nvPicPr>
        <p:blipFill>
          <a:blip xmlns:r="http://schemas.openxmlformats.org/officeDocument/2006/relationships" r:embed="rId1"/>
          <a:srcRect/>
          <a:stretch>
            <a:fillRect/>
          </a:stretch>
        </p:blipFill>
        <p:spPr>
          <a:xfrm>
            <a:off x="412177" y="136123"/>
            <a:ext cx="11562582" cy="3948399"/>
          </a:xfrm>
          <a:prstGeom prst="rect"/>
        </p:spPr>
      </p:pic>
      <p:pic>
        <p:nvPicPr>
          <p:cNvPr id="2097182" name="Picture 4"/>
          <p:cNvPicPr>
            <a:picLocks noChangeAspect="1"/>
          </p:cNvPicPr>
          <p:nvPr/>
        </p:nvPicPr>
        <p:blipFill>
          <a:blip xmlns:r="http://schemas.openxmlformats.org/officeDocument/2006/relationships" r:embed="rId2"/>
          <a:srcRect/>
          <a:stretch>
            <a:fillRect/>
          </a:stretch>
        </p:blipFill>
        <p:spPr>
          <a:xfrm>
            <a:off x="412177" y="3996443"/>
            <a:ext cx="11562582" cy="2180520"/>
          </a:xfrm>
          <a:prstGeom prst="rect"/>
        </p:spPr>
      </p:pic>
    </p:spTree>
  </p:cSld>
  <p:clrMapOvr>
    <a:masterClrMapping/>
  </p:clrMapOvr>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203" name=""/>
        <p:cNvGrpSpPr/>
        <p:nvPr/>
      </p:nvGrpSpPr>
      <p:grpSpPr>
        <a:xfrm>
          <a:off x="0" y="0"/>
          <a:ext cx="0" cy="0"/>
          <a:chOff x="0" y="0"/>
          <a:chExt cx="0" cy="0"/>
        </a:xfrm>
      </p:grpSpPr>
      <p:sp>
        <p:nvSpPr>
          <p:cNvPr id="1048796" name="Title 1"/>
          <p:cNvSpPr>
            <a:spLocks noGrp="1" noEditPoints="1"/>
          </p:cNvSpPr>
          <p:nvPr>
            <p:ph type="title"/>
          </p:nvPr>
        </p:nvSpPr>
        <p:spPr>
          <a:prstGeom prst="rect"/>
        </p:spPr>
        <p:txBody>
          <a:bodyPr/>
          <a:p/>
        </p:txBody>
      </p:sp>
      <p:sp>
        <p:nvSpPr>
          <p:cNvPr id="1048797" name="Content Placeholder 2"/>
          <p:cNvSpPr>
            <a:spLocks noGrp="1" noEditPoints="1"/>
          </p:cNvSpPr>
          <p:nvPr>
            <p:ph idx="1"/>
          </p:nvPr>
        </p:nvSpPr>
        <p:spPr>
          <a:prstGeom prst="rect"/>
        </p:spPr>
        <p:txBody>
          <a:bodyPr/>
          <a:p/>
        </p:txBody>
      </p:sp>
      <p:pic>
        <p:nvPicPr>
          <p:cNvPr id="2097183" name="Picture 3"/>
          <p:cNvPicPr>
            <a:picLocks noChangeAspect="1"/>
          </p:cNvPicPr>
          <p:nvPr/>
        </p:nvPicPr>
        <p:blipFill>
          <a:blip xmlns:r="http://schemas.openxmlformats.org/officeDocument/2006/relationships" r:embed="rId1"/>
          <a:srcRect/>
          <a:stretch>
            <a:fillRect/>
          </a:stretch>
        </p:blipFill>
        <p:spPr>
          <a:xfrm>
            <a:off x="154059" y="112116"/>
            <a:ext cx="11750718" cy="6600478"/>
          </a:xfrm>
          <a:prstGeom prst="rect"/>
        </p:spPr>
      </p:pic>
    </p:spTree>
  </p:cSld>
  <p:clrMapOvr>
    <a:masterClrMapping/>
  </p:clrMapOvr>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206" name=""/>
        <p:cNvGrpSpPr/>
        <p:nvPr/>
      </p:nvGrpSpPr>
      <p:grpSpPr>
        <a:xfrm>
          <a:off x="0" y="0"/>
          <a:ext cx="0" cy="0"/>
          <a:chOff x="0" y="0"/>
          <a:chExt cx="0" cy="0"/>
        </a:xfrm>
      </p:grpSpPr>
      <p:sp>
        <p:nvSpPr>
          <p:cNvPr id="1048801" name="Title 1"/>
          <p:cNvSpPr>
            <a:spLocks noGrp="1" noEditPoints="1"/>
          </p:cNvSpPr>
          <p:nvPr>
            <p:ph type="title"/>
          </p:nvPr>
        </p:nvSpPr>
        <p:spPr>
          <a:xfrm>
            <a:off x="838200" y="365125"/>
            <a:ext cx="10515600" cy="341385"/>
          </a:xfrm>
          <a:prstGeom prst="rect"/>
        </p:spPr>
        <p:txBody>
          <a:bodyPr>
            <a:normAutofit/>
          </a:bodyPr>
          <a:p>
            <a:r>
              <a:rPr b="1">
                <a:solidFill>
                  <a:srgbClr val="FF0000"/>
                </a:solidFill>
              </a:rPr>
              <a:t>Re</a:t>
            </a:r>
            <a:r>
              <a:rPr b="1" lang="en-US">
                <a:solidFill>
                  <a:srgbClr val="FF0000"/>
                </a:solidFill>
              </a:rPr>
              <a:t>gulation of </a:t>
            </a:r>
            <a:r>
              <a:rPr b="1">
                <a:solidFill>
                  <a:srgbClr val="FF0000"/>
                </a:solidFill>
              </a:rPr>
              <a:t>fatty acid synthesis</a:t>
            </a:r>
          </a:p>
        </p:txBody>
      </p:sp>
      <p:sp>
        <p:nvSpPr>
          <p:cNvPr id="1048802" name="Content Placeholder 2"/>
          <p:cNvSpPr>
            <a:spLocks noGrp="1" noEditPoints="1"/>
          </p:cNvSpPr>
          <p:nvPr>
            <p:ph idx="1"/>
          </p:nvPr>
        </p:nvSpPr>
        <p:spPr>
          <a:xfrm>
            <a:off x="166459" y="919556"/>
            <a:ext cx="11859080" cy="5226164"/>
          </a:xfrm>
          <a:prstGeom prst="rect"/>
        </p:spPr>
        <p:txBody>
          <a:bodyPr>
            <a:normAutofit lnSpcReduction="10000"/>
          </a:bodyPr>
          <a:p>
            <a:pPr>
              <a:buFont typeface="Wingdings" charset="0"/>
              <a:buChar char="Ø"/>
            </a:pPr>
            <a:r>
              <a:rPr>
                <a:solidFill>
                  <a:srgbClr val="FF0000"/>
                </a:solidFill>
              </a:rPr>
              <a:t>Acetyl CoA carboxylase :</a:t>
            </a:r>
            <a:r>
              <a:t> This enzyme</a:t>
            </a:r>
            <a:r>
              <a:rPr lang="en-US"/>
              <a:t> </a:t>
            </a:r>
            <a:r>
              <a:t>controls a committed step in fatty acid synthesis</a:t>
            </a:r>
            <a:r>
              <a:rPr lang="en-US"/>
              <a:t>.</a:t>
            </a:r>
          </a:p>
          <a:p>
            <a:pPr>
              <a:buFont typeface="Wingdings" charset="0"/>
              <a:buChar char="Ø"/>
            </a:pPr>
            <a:r>
              <a:rPr lang="en-US">
                <a:solidFill>
                  <a:srgbClr val="FF0000"/>
                </a:solidFill>
              </a:rPr>
              <a:t>Hormonal influence</a:t>
            </a:r>
            <a:r>
              <a:rPr lang="en-US"/>
              <a:t> : </a:t>
            </a:r>
            <a:r>
              <a:rPr b="1" lang="en-US">
                <a:solidFill>
                  <a:srgbClr val="FF0000"/>
                </a:solidFill>
                <a:highlight>
                  <a:srgbClr val="FFFF00"/>
                </a:highlight>
              </a:rPr>
              <a:t>Insulin</a:t>
            </a:r>
            <a:r>
              <a:rPr lang="en-US"/>
              <a:t> promotes fatty acid synthesis </a:t>
            </a:r>
          </a:p>
          <a:p>
            <a:pPr indent="0" marL="0">
              <a:buNone/>
            </a:pPr>
            <a:r>
              <a:rPr lang="en-US"/>
              <a:t> 			       </a:t>
            </a:r>
            <a:r>
              <a:rPr b="1" lang="en-US">
                <a:solidFill>
                  <a:srgbClr val="FF0000"/>
                </a:solidFill>
                <a:highlight>
                  <a:srgbClr val="FFFF00"/>
                </a:highlight>
              </a:rPr>
              <a:t> glucagon </a:t>
            </a:r>
            <a:r>
              <a:rPr lang="en-US"/>
              <a:t>inhibits.</a:t>
            </a:r>
          </a:p>
          <a:p>
            <a:pPr>
              <a:buFont typeface="Wingdings" charset="0"/>
              <a:buChar char="Ø"/>
            </a:pPr>
            <a:r>
              <a:rPr lang="en-US">
                <a:solidFill>
                  <a:srgbClr val="FF0000"/>
                </a:solidFill>
              </a:rPr>
              <a:t>Dietary regulation:</a:t>
            </a:r>
            <a:r>
              <a:rPr lang="en-US"/>
              <a:t> </a:t>
            </a:r>
          </a:p>
          <a:p>
            <a:pPr indent="0" marL="0">
              <a:buFont typeface="Arial" panose="020B0604020202020204" pitchFamily="34" charset="0"/>
              <a:buNone/>
            </a:pPr>
            <a:r>
              <a:rPr lang="en-US"/>
              <a:t> 1) high carbohydrate or fat-free diet</a:t>
            </a:r>
            <a:r>
              <a:rPr b="1" lang="en-US">
                <a:solidFill>
                  <a:srgbClr val="FF0000"/>
                </a:solidFill>
              </a:rPr>
              <a:t> increases</a:t>
            </a:r>
            <a:r>
              <a:rPr lang="en-US"/>
              <a:t> the synthesis of acetyl CoA carboxylase and fatty acid synthase, which </a:t>
            </a:r>
            <a:r>
              <a:rPr b="1" lang="en-US">
                <a:solidFill>
                  <a:srgbClr val="FF0000"/>
                </a:solidFill>
              </a:rPr>
              <a:t>promote fatty acid formation</a:t>
            </a:r>
            <a:r>
              <a:rPr lang="en-US"/>
              <a:t>.</a:t>
            </a:r>
          </a:p>
          <a:p>
            <a:pPr indent="0" marL="0">
              <a:buFont typeface="Arial" panose="020B0604020202020204" pitchFamily="34" charset="0"/>
              <a:buNone/>
            </a:pPr>
            <a:r>
              <a:rPr lang="en-US"/>
              <a:t> 2) fasting or high fat diet </a:t>
            </a:r>
            <a:r>
              <a:rPr b="1" lang="en-US">
                <a:solidFill>
                  <a:srgbClr val="FF0000"/>
                </a:solidFill>
              </a:rPr>
              <a:t>decreases </a:t>
            </a:r>
            <a:r>
              <a:rPr lang="en-US"/>
              <a:t>fatty acid production by reducing the synthesis of acetyl CoA carboxylase and fatty acid synthase (FAS).</a:t>
            </a:r>
          </a:p>
          <a:p>
            <a:pPr indent="0" marL="0">
              <a:buFont typeface="Arial" panose="020B0604020202020204" pitchFamily="34" charset="0"/>
              <a:buNone/>
            </a:pPr>
            <a:endParaRPr lang="en-US"/>
          </a:p>
          <a:p>
            <a:pPr>
              <a:buFont typeface="Wingdings" charset="0"/>
              <a:buChar char="Ø"/>
            </a:pPr>
            <a:r>
              <a:rPr lang="en-US">
                <a:solidFill>
                  <a:srgbClr val="FF0000"/>
                </a:solidFill>
              </a:rPr>
              <a:t>Availability of NADPH</a:t>
            </a:r>
            <a:r>
              <a:rPr lang="en-US"/>
              <a:t>: About 50-60% of required NADPH is obtained</a:t>
            </a:r>
          </a:p>
          <a:p>
            <a:pPr indent="0" marL="0">
              <a:buFont typeface="Arial" panose="020B0604020202020204" pitchFamily="34" charset="0"/>
              <a:buNone/>
            </a:pPr>
            <a:r>
              <a:rPr lang="en-US"/>
              <a:t>from HMP shunt, which significantly influences fatty acid synthesis</a:t>
            </a:r>
          </a:p>
          <a:p>
            <a:endParaRPr lang="en-US"/>
          </a:p>
          <a:p>
            <a:endParaRPr lang="en-US"/>
          </a:p>
        </p:txBody>
      </p:sp>
    </p:spTree>
  </p:cSld>
  <p:clrMapOvr>
    <a:masterClrMapping/>
  </p:clrMapOvr>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209" name=""/>
        <p:cNvGrpSpPr/>
        <p:nvPr/>
      </p:nvGrpSpPr>
      <p:grpSpPr>
        <a:xfrm>
          <a:off x="0" y="0"/>
          <a:ext cx="0" cy="0"/>
          <a:chOff x="0" y="0"/>
          <a:chExt cx="0" cy="0"/>
        </a:xfrm>
      </p:grpSpPr>
      <p:sp>
        <p:nvSpPr>
          <p:cNvPr id="1048806" name="Title 1"/>
          <p:cNvSpPr>
            <a:spLocks noGrp="1" noEditPoints="1"/>
          </p:cNvSpPr>
          <p:nvPr>
            <p:ph type="title"/>
          </p:nvPr>
        </p:nvSpPr>
        <p:spPr>
          <a:xfrm>
            <a:off x="838200" y="599453"/>
            <a:ext cx="10515600" cy="903773"/>
          </a:xfrm>
          <a:prstGeom prst="rect"/>
        </p:spPr>
        <p:txBody>
          <a:bodyPr/>
          <a:p>
            <a:r>
              <a:rPr b="1" lang="en-US">
                <a:solidFill>
                  <a:srgbClr val="FF0000"/>
                </a:solidFill>
              </a:rPr>
              <a:t>       De</a:t>
            </a:r>
            <a:r>
              <a:rPr b="1">
                <a:solidFill>
                  <a:srgbClr val="FF0000"/>
                </a:solidFill>
              </a:rPr>
              <a:t>sat</a:t>
            </a:r>
            <a:r>
              <a:rPr b="1" lang="en-US">
                <a:solidFill>
                  <a:srgbClr val="FF0000"/>
                </a:solidFill>
              </a:rPr>
              <a:t>u</a:t>
            </a:r>
            <a:r>
              <a:rPr b="1">
                <a:solidFill>
                  <a:srgbClr val="FF0000"/>
                </a:solidFill>
              </a:rPr>
              <a:t>ration of fatty </a:t>
            </a:r>
            <a:r>
              <a:rPr b="1" lang="en-US">
                <a:solidFill>
                  <a:srgbClr val="FF0000"/>
                </a:solidFill>
              </a:rPr>
              <a:t>acid c</a:t>
            </a:r>
            <a:r>
              <a:rPr b="1">
                <a:solidFill>
                  <a:srgbClr val="FF0000"/>
                </a:solidFill>
              </a:rPr>
              <a:t>hains</a:t>
            </a:r>
          </a:p>
          <a:p/>
        </p:txBody>
      </p:sp>
      <p:sp>
        <p:nvSpPr>
          <p:cNvPr id="1048807" name="Content Placeholder 2"/>
          <p:cNvSpPr>
            <a:spLocks noGrp="1" noEditPoints="1"/>
          </p:cNvSpPr>
          <p:nvPr>
            <p:ph idx="1"/>
          </p:nvPr>
        </p:nvSpPr>
        <p:spPr>
          <a:xfrm>
            <a:off x="213325" y="1138263"/>
            <a:ext cx="11140475" cy="5038700"/>
          </a:xfrm>
          <a:prstGeom prst="rect"/>
        </p:spPr>
        <p:txBody>
          <a:bodyPr/>
          <a:p>
            <a:r>
              <a:t>A microsomal enzyme system called </a:t>
            </a:r>
            <a:r>
              <a:rPr b="1">
                <a:solidFill>
                  <a:srgbClr val="FF0000"/>
                </a:solidFill>
                <a:highlight>
                  <a:srgbClr val="FFFF00"/>
                </a:highlight>
              </a:rPr>
              <a:t>fa</a:t>
            </a:r>
            <a:r>
              <a:rPr b="1" lang="en-US">
                <a:solidFill>
                  <a:srgbClr val="FF0000"/>
                </a:solidFill>
                <a:highlight>
                  <a:srgbClr val="FFFF00"/>
                </a:highlight>
              </a:rPr>
              <a:t>t</a:t>
            </a:r>
            <a:r>
              <a:rPr b="1">
                <a:solidFill>
                  <a:srgbClr val="FF0000"/>
                </a:solidFill>
                <a:highlight>
                  <a:srgbClr val="FFFF00"/>
                </a:highlight>
              </a:rPr>
              <a:t>ty acyl</a:t>
            </a:r>
            <a:r>
              <a:rPr b="1" lang="en-US">
                <a:solidFill>
                  <a:srgbClr val="FF0000"/>
                </a:solidFill>
                <a:highlight>
                  <a:srgbClr val="FFFF00"/>
                </a:highlight>
              </a:rPr>
              <a:t> </a:t>
            </a:r>
            <a:r>
              <a:rPr b="1">
                <a:solidFill>
                  <a:srgbClr val="FF0000"/>
                </a:solidFill>
                <a:highlight>
                  <a:srgbClr val="FFFF00"/>
                </a:highlight>
              </a:rPr>
              <a:t>CoA desaturase</a:t>
            </a:r>
            <a:r>
              <a:t> is responsible for the formation</a:t>
            </a:r>
            <a:r>
              <a:rPr lang="en-US"/>
              <a:t> </a:t>
            </a:r>
            <a:r>
              <a:t>of unsaturated fatty acids</a:t>
            </a:r>
            <a:r>
              <a:rPr lang="en-US"/>
              <a:t>.</a:t>
            </a:r>
          </a:p>
          <a:p>
            <a:endParaRPr lang="en-US"/>
          </a:p>
          <a:p>
            <a:pPr indent="0" marL="0">
              <a:buNone/>
            </a:pPr>
            <a:r>
              <a:rPr b="1" sz="3600" lang="en-US">
                <a:solidFill>
                  <a:srgbClr val="FF0000"/>
                </a:solidFill>
              </a:rPr>
              <a:t>    SYNTHESIS (Elongation) OF LONG CHAIN FATTY ACIDS   FROM PALMITATE</a:t>
            </a:r>
          </a:p>
          <a:p>
            <a:pPr>
              <a:buFont typeface="Arial" panose="020B0604020202020204" pitchFamily="34" charset="0"/>
              <a:buChar char="•"/>
            </a:pPr>
            <a:r>
              <a:rPr b="0" sz="2400" lang="en-US">
                <a:solidFill>
                  <a:schemeClr val="tx1"/>
                </a:solidFill>
              </a:rPr>
              <a:t>The end product of the fatty acid synthesis is palmitic acid.</a:t>
            </a:r>
          </a:p>
          <a:p>
            <a:pPr>
              <a:buFont typeface="Arial" panose="020B0604020202020204" pitchFamily="34" charset="0"/>
              <a:buChar char="•"/>
            </a:pPr>
            <a:r>
              <a:rPr b="0" sz="2400" lang="en-US">
                <a:solidFill>
                  <a:schemeClr val="tx1"/>
                </a:solidFill>
              </a:rPr>
              <a:t>In cells fatty acids having chain length of C18, C20,C22 and C24 are commonly seen.</a:t>
            </a:r>
          </a:p>
          <a:p>
            <a:pPr>
              <a:buFont typeface="Arial" panose="020B0604020202020204" pitchFamily="34" charset="0"/>
              <a:buChar char="•"/>
            </a:pPr>
            <a:r>
              <a:rPr b="0" sz="2400" lang="en-US">
                <a:solidFill>
                  <a:schemeClr val="tx1"/>
                </a:solidFill>
              </a:rPr>
              <a:t>The synthesis of these fatty acids occurs mainly in the </a:t>
            </a:r>
            <a:r>
              <a:rPr b="1" sz="2400" lang="en-US">
                <a:solidFill>
                  <a:srgbClr val="FF0000"/>
                </a:solidFill>
                <a:highlight>
                  <a:srgbClr val="FFFF00"/>
                </a:highlight>
              </a:rPr>
              <a:t>endoplasmic reticulum</a:t>
            </a:r>
            <a:r>
              <a:rPr b="0" sz="2400" lang="en-US">
                <a:solidFill>
                  <a:schemeClr val="tx1"/>
                </a:solidFill>
              </a:rPr>
              <a:t> using </a:t>
            </a:r>
          </a:p>
          <a:p>
            <a:pPr indent="0" marL="0">
              <a:buNone/>
            </a:pPr>
            <a:r>
              <a:rPr b="0" sz="2400" lang="en-US">
                <a:solidFill>
                  <a:schemeClr val="tx1"/>
                </a:solidFill>
              </a:rPr>
              <a:t>malonyl CoA and NADPH.</a:t>
            </a:r>
          </a:p>
          <a:p>
            <a:pPr>
              <a:buFont typeface="Arial" panose="020B0604020202020204" pitchFamily="34" charset="0"/>
              <a:buChar char="•"/>
            </a:pPr>
            <a:r>
              <a:rPr b="0" sz="2400" lang="en-US">
                <a:solidFill>
                  <a:schemeClr val="tx1"/>
                </a:solidFill>
              </a:rPr>
              <a:t>The palmitate participates as CoA derivative instead of fatty acyl ACP</a:t>
            </a:r>
          </a:p>
        </p:txBody>
      </p:sp>
    </p:spTree>
  </p:cSld>
  <p:clrMapOvr>
    <a:masterClrMapping/>
  </p:clrMapOvr>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212" name=""/>
        <p:cNvGrpSpPr/>
        <p:nvPr/>
      </p:nvGrpSpPr>
      <p:grpSpPr>
        <a:xfrm>
          <a:off x="0" y="0"/>
          <a:ext cx="0" cy="0"/>
          <a:chOff x="0" y="0"/>
          <a:chExt cx="0" cy="0"/>
        </a:xfrm>
      </p:grpSpPr>
      <p:sp>
        <p:nvSpPr>
          <p:cNvPr id="1048811" name="Title 1"/>
          <p:cNvSpPr>
            <a:spLocks noGrp="1" noEditPoints="1"/>
          </p:cNvSpPr>
          <p:nvPr>
            <p:ph type="title"/>
          </p:nvPr>
        </p:nvSpPr>
        <p:spPr>
          <a:xfrm>
            <a:off x="838200" y="115175"/>
            <a:ext cx="10515600" cy="841285"/>
          </a:xfrm>
          <a:prstGeom prst="rect"/>
        </p:spPr>
        <p:txBody>
          <a:bodyPr/>
          <a:p>
            <a:r>
              <a:rPr b="1">
                <a:solidFill>
                  <a:srgbClr val="FF0000"/>
                </a:solidFill>
              </a:rPr>
              <a:t>BIOSYNTHESIS OF TRIACYLGLYCEROL</a:t>
            </a:r>
          </a:p>
        </p:txBody>
      </p:sp>
      <p:sp>
        <p:nvSpPr>
          <p:cNvPr id="1048812" name="Content Placeholder 2"/>
          <p:cNvSpPr>
            <a:spLocks noGrp="1" noEditPoints="1"/>
          </p:cNvSpPr>
          <p:nvPr>
            <p:ph idx="1"/>
          </p:nvPr>
        </p:nvSpPr>
        <p:spPr>
          <a:xfrm>
            <a:off x="119594" y="956460"/>
            <a:ext cx="11921569" cy="5048662"/>
          </a:xfrm>
          <a:prstGeom prst="rect"/>
        </p:spPr>
        <p:txBody>
          <a:bodyPr>
            <a:normAutofit/>
          </a:bodyPr>
          <a:p>
            <a:pPr algn="just"/>
            <a:r>
              <a:t>Synthesis of TAG occurs in </a:t>
            </a:r>
            <a:r>
              <a:rPr b="1">
                <a:solidFill>
                  <a:srgbClr val="FF0000"/>
                </a:solidFill>
                <a:highlight>
                  <a:srgbClr val="FFFF00"/>
                </a:highlight>
              </a:rPr>
              <a:t>adipose tissue and liver</a:t>
            </a:r>
            <a:r>
              <a:t>. </a:t>
            </a:r>
            <a:endParaRPr dirty="0" lang="en-US"/>
          </a:p>
          <a:p>
            <a:pPr algn="just"/>
            <a:r>
              <a:rPr b="1">
                <a:solidFill>
                  <a:srgbClr val="FF0000"/>
                </a:solidFill>
                <a:highlight>
                  <a:srgbClr val="FFFF00"/>
                </a:highlight>
              </a:rPr>
              <a:t>Smooth endoplasmic reticulum</a:t>
            </a:r>
            <a:r>
              <a:t> is the site of synthesis</a:t>
            </a:r>
            <a:r>
              <a:rPr dirty="0" lang="en-US"/>
              <a:t>.</a:t>
            </a:r>
          </a:p>
          <a:p>
            <a:pPr algn="just">
              <a:buFont typeface="Arial" panose="020B0604020202020204" pitchFamily="34" charset="0"/>
              <a:buChar char="•"/>
            </a:pPr>
            <a:r>
              <a:rPr dirty="0" lang="en-US"/>
              <a:t>Fatty acids and glycerol must be activated prior to the synthesis of </a:t>
            </a:r>
            <a:r>
              <a:rPr dirty="0" lang="en-US" err="1"/>
              <a:t>triacylglycerols</a:t>
            </a:r>
            <a:r>
              <a:rPr dirty="0" lang="en-US"/>
              <a:t>. Conversion of fatty acids to </a:t>
            </a:r>
            <a:r>
              <a:rPr dirty="0" lang="en-US" err="1"/>
              <a:t>acyl</a:t>
            </a:r>
            <a:r>
              <a:rPr dirty="0" lang="en-US"/>
              <a:t> </a:t>
            </a:r>
            <a:r>
              <a:rPr dirty="0" lang="en-US" err="1"/>
              <a:t>CoA</a:t>
            </a:r>
            <a:r>
              <a:rPr dirty="0" lang="en-US"/>
              <a:t> by </a:t>
            </a:r>
            <a:r>
              <a:rPr dirty="0" lang="en-US" err="1"/>
              <a:t>thiokinase</a:t>
            </a:r>
            <a:r>
              <a:rPr dirty="0" lang="en-US"/>
              <a:t> is already describe (see Fig.14.6).</a:t>
            </a:r>
          </a:p>
          <a:p>
            <a:pPr algn="just" indent="0" marL="0">
              <a:buFont typeface="Arial" panose="020B0604020202020204" pitchFamily="34" charset="0"/>
              <a:buNone/>
            </a:pPr>
            <a:r>
              <a:rPr b="1" dirty="0" lang="en-US">
                <a:solidFill>
                  <a:srgbClr val="FF0000"/>
                </a:solidFill>
              </a:rPr>
              <a:t>Synthesis of glycerol 3-phosphate (Liver) </a:t>
            </a:r>
            <a:r>
              <a:rPr b="0" dirty="0" sz="2800" lang="en-US">
                <a:solidFill>
                  <a:schemeClr val="tx1"/>
                </a:solidFill>
              </a:rPr>
              <a:t>In both liver and adipose tissue, glucose serves as a precursor for glycerol 3-phosphate.</a:t>
            </a:r>
          </a:p>
          <a:p>
            <a:pPr algn="just" indent="0" marL="0">
              <a:buFont typeface="Arial" panose="020B0604020202020204" pitchFamily="34" charset="0"/>
              <a:buNone/>
            </a:pPr>
            <a:endParaRPr b="0" dirty="0" sz="2800" lang="en-US">
              <a:solidFill>
                <a:schemeClr val="tx1"/>
              </a:solidFill>
            </a:endParaRPr>
          </a:p>
          <a:p>
            <a:pPr algn="just" indent="0" marL="0">
              <a:buFont typeface="Arial" panose="020B0604020202020204" pitchFamily="34" charset="0"/>
              <a:buNone/>
            </a:pPr>
            <a:endParaRPr b="0" dirty="0" sz="2800" lang="en-US">
              <a:solidFill>
                <a:schemeClr val="tx1"/>
              </a:solidFill>
            </a:endParaRPr>
          </a:p>
          <a:p>
            <a:pPr algn="just" indent="0" marL="0">
              <a:buFont typeface="Arial" panose="020B0604020202020204" pitchFamily="34" charset="0"/>
              <a:buNone/>
            </a:pPr>
            <a:endParaRPr b="0" dirty="0" sz="2800" lang="en-US">
              <a:solidFill>
                <a:schemeClr val="tx1"/>
              </a:solidFill>
            </a:endParaRPr>
          </a:p>
          <a:p>
            <a:pPr algn="just" indent="0" marL="0">
              <a:buFont typeface="Arial" panose="020B0604020202020204" pitchFamily="34" charset="0"/>
              <a:buNone/>
            </a:pPr>
            <a:r>
              <a:rPr b="0" dirty="0" sz="2800" lang="en-US" err="1">
                <a:solidFill>
                  <a:schemeClr val="tx1"/>
                </a:solidFill>
              </a:rPr>
              <a:t>Dihydroxyacetone</a:t>
            </a:r>
            <a:r>
              <a:rPr b="0" dirty="0" sz="2800" lang="en-US">
                <a:solidFill>
                  <a:schemeClr val="tx1"/>
                </a:solidFill>
              </a:rPr>
              <a:t> phosphate (DHAP) produced in </a:t>
            </a:r>
            <a:r>
              <a:rPr b="0" dirty="0" sz="2800" lang="en-US" err="1">
                <a:solidFill>
                  <a:schemeClr val="tx1"/>
                </a:solidFill>
              </a:rPr>
              <a:t>glycolysis</a:t>
            </a:r>
            <a:r>
              <a:rPr b="0" dirty="0" sz="2800" lang="en-US">
                <a:solidFill>
                  <a:schemeClr val="tx1"/>
                </a:solidFill>
              </a:rPr>
              <a:t> is reduced by glycerol 3-phosphate </a:t>
            </a:r>
            <a:r>
              <a:rPr b="0" dirty="0" sz="2800" lang="en-US" err="1">
                <a:solidFill>
                  <a:schemeClr val="tx1"/>
                </a:solidFill>
              </a:rPr>
              <a:t>dehydrogenase</a:t>
            </a:r>
            <a:r>
              <a:rPr b="0" dirty="0" sz="2800" lang="en-US">
                <a:solidFill>
                  <a:schemeClr val="tx1"/>
                </a:solidFill>
              </a:rPr>
              <a:t> to glycerol 3-phosphate</a:t>
            </a:r>
          </a:p>
          <a:p>
            <a:pPr algn="just" indent="0" marL="0">
              <a:buFont typeface="Arial" panose="020B0604020202020204" pitchFamily="34" charset="0"/>
              <a:buNone/>
            </a:pPr>
            <a:endParaRPr b="1" dirty="0" lang="en-US">
              <a:solidFill>
                <a:srgbClr val="FF0000"/>
              </a:solidFill>
            </a:endParaRPr>
          </a:p>
          <a:p>
            <a:pPr algn="just"/>
            <a:endParaRPr dirty="0" lang="en-US"/>
          </a:p>
        </p:txBody>
      </p:sp>
      <p:pic>
        <p:nvPicPr>
          <p:cNvPr id="2097184" name="Picture 3"/>
          <p:cNvPicPr>
            <a:picLocks noChangeAspect="1"/>
          </p:cNvPicPr>
          <p:nvPr/>
        </p:nvPicPr>
        <p:blipFill>
          <a:blip xmlns:r="http://schemas.openxmlformats.org/officeDocument/2006/relationships" r:embed="rId1"/>
          <a:srcRect/>
          <a:stretch>
            <a:fillRect/>
          </a:stretch>
        </p:blipFill>
        <p:spPr>
          <a:xfrm>
            <a:off x="772886" y="3448594"/>
            <a:ext cx="9881741" cy="1552371"/>
          </a:xfrm>
          <a:prstGeom prst="rect"/>
        </p:spPr>
      </p:pic>
    </p:spTree>
  </p:cSld>
  <p:clrMapOvr>
    <a:masterClrMapping/>
  </p:clrMapOvr>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215" name=""/>
        <p:cNvGrpSpPr/>
        <p:nvPr/>
      </p:nvGrpSpPr>
      <p:grpSpPr>
        <a:xfrm>
          <a:off x="0" y="0"/>
          <a:ext cx="0" cy="0"/>
          <a:chOff x="0" y="0"/>
          <a:chExt cx="0" cy="0"/>
        </a:xfrm>
      </p:grpSpPr>
      <p:sp>
        <p:nvSpPr>
          <p:cNvPr id="1048816" name="Title 1"/>
          <p:cNvSpPr>
            <a:spLocks noGrp="1" noEditPoints="1"/>
          </p:cNvSpPr>
          <p:nvPr>
            <p:ph type="title"/>
          </p:nvPr>
        </p:nvSpPr>
        <p:spPr>
          <a:prstGeom prst="rect"/>
        </p:spPr>
        <p:txBody>
          <a:bodyPr/>
          <a:p/>
        </p:txBody>
      </p:sp>
      <p:sp>
        <p:nvSpPr>
          <p:cNvPr id="1048817" name="Content Placeholder 2"/>
          <p:cNvSpPr>
            <a:spLocks noGrp="1" noEditPoints="1"/>
          </p:cNvSpPr>
          <p:nvPr>
            <p:ph idx="1"/>
          </p:nvPr>
        </p:nvSpPr>
        <p:spPr>
          <a:prstGeom prst="rect"/>
        </p:spPr>
        <p:txBody>
          <a:bodyPr/>
          <a:p/>
        </p:txBody>
      </p:sp>
      <p:pic>
        <p:nvPicPr>
          <p:cNvPr id="2097185" name="Picture 3"/>
          <p:cNvPicPr>
            <a:picLocks noChangeAspect="1"/>
          </p:cNvPicPr>
          <p:nvPr/>
        </p:nvPicPr>
        <p:blipFill>
          <a:blip xmlns:r="http://schemas.openxmlformats.org/officeDocument/2006/relationships" r:embed="rId1"/>
          <a:srcRect/>
          <a:stretch>
            <a:fillRect/>
          </a:stretch>
        </p:blipFill>
        <p:spPr>
          <a:xfrm>
            <a:off x="1275612" y="124826"/>
            <a:ext cx="7740274" cy="6608347"/>
          </a:xfrm>
          <a:prstGeom prst="rect"/>
        </p:spPr>
      </p:pic>
    </p:spTree>
  </p:cSld>
  <p:clrMapOvr>
    <a:masterClrMapping/>
  </p:clrMapOvr>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218" name=""/>
        <p:cNvGrpSpPr/>
        <p:nvPr/>
      </p:nvGrpSpPr>
      <p:grpSpPr>
        <a:xfrm>
          <a:off x="0" y="0"/>
          <a:ext cx="0" cy="0"/>
          <a:chOff x="0" y="0"/>
          <a:chExt cx="0" cy="0"/>
        </a:xfrm>
      </p:grpSpPr>
      <p:sp>
        <p:nvSpPr>
          <p:cNvPr id="1048821" name="Title 1"/>
          <p:cNvSpPr>
            <a:spLocks noGrp="1" noEditPoints="1"/>
          </p:cNvSpPr>
          <p:nvPr>
            <p:ph type="title"/>
          </p:nvPr>
        </p:nvSpPr>
        <p:spPr>
          <a:prstGeom prst="rect"/>
        </p:spPr>
        <p:txBody>
          <a:bodyPr/>
          <a:p>
            <a:r>
              <a:rPr b="1">
                <a:solidFill>
                  <a:srgbClr val="FF0000"/>
                </a:solidFill>
              </a:rPr>
              <a:t>BIOSYNTHESIS OF PHO</a:t>
            </a:r>
            <a:r>
              <a:rPr b="1" lang="en-US">
                <a:solidFill>
                  <a:srgbClr val="FF0000"/>
                </a:solidFill>
              </a:rPr>
              <a:t>S</a:t>
            </a:r>
            <a:r>
              <a:rPr b="1">
                <a:solidFill>
                  <a:srgbClr val="FF0000"/>
                </a:solidFill>
              </a:rPr>
              <a:t>PHOLIPIDS</a:t>
            </a:r>
          </a:p>
        </p:txBody>
      </p:sp>
      <p:sp>
        <p:nvSpPr>
          <p:cNvPr id="1048822" name="Content Placeholder 2"/>
          <p:cNvSpPr>
            <a:spLocks noGrp="1" noEditPoints="1"/>
          </p:cNvSpPr>
          <p:nvPr>
            <p:ph idx="1"/>
          </p:nvPr>
        </p:nvSpPr>
        <p:spPr>
          <a:xfrm>
            <a:off x="275813" y="1825625"/>
            <a:ext cx="11624752" cy="4351338"/>
          </a:xfrm>
          <a:prstGeom prst="rect"/>
        </p:spPr>
        <p:txBody>
          <a:bodyPr>
            <a:normAutofit/>
          </a:bodyPr>
          <a:p>
            <a:r>
              <a:t>Phosphatidic acid is the </a:t>
            </a:r>
            <a:r>
              <a:rPr b="1">
                <a:solidFill>
                  <a:srgbClr val="FF0000"/>
                </a:solidFill>
              </a:rPr>
              <a:t>precursor </a:t>
            </a:r>
            <a:r>
              <a:t>for the synthesis of various phospholipids.</a:t>
            </a:r>
          </a:p>
          <a:p>
            <a:r>
              <a:t>The compound that may bind to the phosphoric acid group of phosphatidic acid may be </a:t>
            </a:r>
            <a:r>
              <a:rPr b="1">
                <a:solidFill>
                  <a:srgbClr val="FF0000"/>
                </a:solidFill>
              </a:rPr>
              <a:t>choline, ethanolamine, serine, inositol, or glycerol</a:t>
            </a:r>
            <a:r>
              <a:t>, resulting in different phospholipids.</a:t>
            </a:r>
            <a:endParaRPr lang="en-US"/>
          </a:p>
          <a:p>
            <a:endParaRPr lang="en-US"/>
          </a:p>
          <a:p>
            <a:endParaRPr lang="en-US"/>
          </a:p>
          <a:p>
            <a:endParaRPr lang="en-US"/>
          </a:p>
          <a:p>
            <a:endParaRPr lang="en-US"/>
          </a:p>
          <a:p>
            <a:endParaRPr lang="en-US"/>
          </a:p>
          <a:p>
            <a:r>
              <a:t>Generally the fatty acid at </a:t>
            </a:r>
            <a:r>
              <a:rPr b="1">
                <a:solidFill>
                  <a:srgbClr val="FF0000"/>
                </a:solidFill>
              </a:rPr>
              <a:t>C 1 is saturated </a:t>
            </a:r>
            <a:r>
              <a:t>and that at </a:t>
            </a:r>
            <a:r>
              <a:rPr b="1">
                <a:solidFill>
                  <a:srgbClr val="FF0000"/>
                </a:solidFill>
              </a:rPr>
              <a:t>C 2 is unsaturated</a:t>
            </a:r>
          </a:p>
        </p:txBody>
      </p:sp>
      <p:pic>
        <p:nvPicPr>
          <p:cNvPr id="2097186" name="Picture 3"/>
          <p:cNvPicPr>
            <a:picLocks noChangeAspect="1"/>
          </p:cNvPicPr>
          <p:nvPr/>
        </p:nvPicPr>
        <p:blipFill>
          <a:blip xmlns:r="http://schemas.openxmlformats.org/officeDocument/2006/relationships" r:embed="rId1"/>
          <a:srcRect/>
          <a:stretch>
            <a:fillRect/>
          </a:stretch>
        </p:blipFill>
        <p:spPr>
          <a:xfrm>
            <a:off x="4745542" y="3345234"/>
            <a:ext cx="4528675" cy="2135887"/>
          </a:xfrm>
          <a:prstGeom prst="rect"/>
        </p:spPr>
      </p:pic>
    </p:spTree>
  </p:cSld>
  <p:clrMapOvr>
    <a:masterClrMapping/>
  </p:clrMapOvr>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221" name=""/>
        <p:cNvGrpSpPr/>
        <p:nvPr/>
      </p:nvGrpSpPr>
      <p:grpSpPr>
        <a:xfrm>
          <a:off x="0" y="0"/>
          <a:ext cx="0" cy="0"/>
          <a:chOff x="0" y="0"/>
          <a:chExt cx="0" cy="0"/>
        </a:xfrm>
      </p:grpSpPr>
      <p:sp>
        <p:nvSpPr>
          <p:cNvPr id="1048826" name="Title 1"/>
          <p:cNvSpPr>
            <a:spLocks noGrp="1" noEditPoints="1"/>
          </p:cNvSpPr>
          <p:nvPr>
            <p:ph type="title"/>
          </p:nvPr>
        </p:nvSpPr>
        <p:spPr>
          <a:prstGeom prst="rect"/>
        </p:spPr>
        <p:txBody>
          <a:bodyPr/>
          <a:p/>
        </p:txBody>
      </p:sp>
      <p:sp>
        <p:nvSpPr>
          <p:cNvPr id="1048827" name="Content Placeholder 2"/>
          <p:cNvSpPr>
            <a:spLocks noGrp="1" noEditPoints="1"/>
          </p:cNvSpPr>
          <p:nvPr>
            <p:ph idx="1"/>
          </p:nvPr>
        </p:nvSpPr>
        <p:spPr>
          <a:xfrm>
            <a:off x="218622" y="5737386"/>
            <a:ext cx="11447616" cy="439577"/>
          </a:xfrm>
          <a:prstGeom prst="rect"/>
        </p:spPr>
        <p:txBody>
          <a:bodyPr>
            <a:normAutofit/>
          </a:bodyPr>
          <a:p>
            <a:r>
              <a:rPr b="1" lang="en-US">
                <a:solidFill>
                  <a:srgbClr val="FF0000"/>
                </a:solidFill>
                <a:highlight>
                  <a:srgbClr val="FFFF00"/>
                </a:highlight>
              </a:rPr>
              <a:t>PFA (platelet activating factor) </a:t>
            </a:r>
            <a:r>
              <a:rPr b="0" lang="en-US">
                <a:solidFill>
                  <a:schemeClr val="tx1"/>
                </a:solidFill>
              </a:rPr>
              <a:t>is also known as</a:t>
            </a:r>
            <a:r>
              <a:rPr b="1" lang="en-US">
                <a:solidFill>
                  <a:schemeClr val="tx1"/>
                </a:solidFill>
              </a:rPr>
              <a:t> </a:t>
            </a:r>
            <a:r>
              <a:rPr b="1">
                <a:solidFill>
                  <a:schemeClr val="tx1"/>
                </a:solidFill>
              </a:rPr>
              <a:t>1-Alkenyl 2-acetylglycerol 3-phosphocholine</a:t>
            </a:r>
          </a:p>
        </p:txBody>
      </p:sp>
      <p:pic>
        <p:nvPicPr>
          <p:cNvPr id="2097187" name="Picture 4"/>
          <p:cNvPicPr>
            <a:picLocks noChangeAspect="1"/>
          </p:cNvPicPr>
          <p:nvPr/>
        </p:nvPicPr>
        <p:blipFill>
          <a:blip xmlns:r="http://schemas.openxmlformats.org/officeDocument/2006/relationships" r:embed="rId1"/>
          <a:srcRect/>
          <a:stretch>
            <a:fillRect/>
          </a:stretch>
        </p:blipFill>
        <p:spPr>
          <a:xfrm>
            <a:off x="218622" y="136436"/>
            <a:ext cx="11770207" cy="5475975"/>
          </a:xfrm>
          <a:prstGeom prst="rect"/>
        </p:spPr>
      </p:pic>
    </p:spTree>
  </p:cSld>
  <p:clrMapOvr>
    <a:masterClrMapping/>
  </p:clrMapOvr>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224" name=""/>
        <p:cNvGrpSpPr/>
        <p:nvPr/>
      </p:nvGrpSpPr>
      <p:grpSpPr>
        <a:xfrm>
          <a:off x="0" y="0"/>
          <a:ext cx="0" cy="0"/>
          <a:chOff x="0" y="0"/>
          <a:chExt cx="0" cy="0"/>
        </a:xfrm>
      </p:grpSpPr>
      <p:sp>
        <p:nvSpPr>
          <p:cNvPr id="1048831" name="Title 1"/>
          <p:cNvSpPr>
            <a:spLocks noGrp="1" noEditPoints="1"/>
          </p:cNvSpPr>
          <p:nvPr>
            <p:ph type="title"/>
          </p:nvPr>
        </p:nvSpPr>
        <p:spPr>
          <a:prstGeom prst="rect"/>
        </p:spPr>
        <p:txBody>
          <a:bodyPr/>
          <a:p/>
        </p:txBody>
      </p:sp>
      <p:sp>
        <p:nvSpPr>
          <p:cNvPr id="1048832" name="Content Placeholder 2"/>
          <p:cNvSpPr>
            <a:spLocks noGrp="1" noEditPoints="1"/>
          </p:cNvSpPr>
          <p:nvPr>
            <p:ph idx="1"/>
          </p:nvPr>
        </p:nvSpPr>
        <p:spPr>
          <a:xfrm>
            <a:off x="838200" y="1825625"/>
            <a:ext cx="3282675" cy="4351338"/>
          </a:xfrm>
          <a:prstGeom prst="rect"/>
        </p:spPr>
        <p:txBody>
          <a:bodyPr/>
          <a:p>
            <a:pPr algn="just"/>
            <a:r>
              <a:t>In mammals, </a:t>
            </a:r>
            <a:r>
              <a:rPr b="1">
                <a:solidFill>
                  <a:srgbClr val="FF0000"/>
                </a:solidFill>
              </a:rPr>
              <a:t>phosphatidyl serine is not synthesized from CDP-diacyl glycerol, instead it is derived from phosphatidyl ethanolamine</a:t>
            </a:r>
            <a:r>
              <a:t> via the head-group exchange reaction</a:t>
            </a:r>
          </a:p>
        </p:txBody>
      </p:sp>
      <p:pic>
        <p:nvPicPr>
          <p:cNvPr id="2097188" name="Picture 3"/>
          <p:cNvPicPr>
            <a:picLocks noChangeAspect="1"/>
          </p:cNvPicPr>
          <p:nvPr/>
        </p:nvPicPr>
        <p:blipFill>
          <a:blip xmlns:r="http://schemas.openxmlformats.org/officeDocument/2006/relationships" r:embed="rId1"/>
          <a:srcRect/>
          <a:stretch>
            <a:fillRect/>
          </a:stretch>
        </p:blipFill>
        <p:spPr>
          <a:xfrm>
            <a:off x="4287249" y="136436"/>
            <a:ext cx="7679185" cy="6585127"/>
          </a:xfrm>
          <a:prstGeom prst="rect"/>
        </p:spPr>
      </p:pic>
    </p:spTree>
  </p:cSld>
  <p:clrMapOvr>
    <a:masterClrMapping/>
  </p:clrMapOvr>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227" name=""/>
        <p:cNvGrpSpPr/>
        <p:nvPr/>
      </p:nvGrpSpPr>
      <p:grpSpPr>
        <a:xfrm>
          <a:off x="0" y="0"/>
          <a:ext cx="0" cy="0"/>
          <a:chOff x="0" y="0"/>
          <a:chExt cx="0" cy="0"/>
        </a:xfrm>
      </p:grpSpPr>
      <p:sp>
        <p:nvSpPr>
          <p:cNvPr id="1048836" name="Title 1"/>
          <p:cNvSpPr>
            <a:spLocks noGrp="1" noEditPoints="1"/>
          </p:cNvSpPr>
          <p:nvPr>
            <p:ph type="title"/>
          </p:nvPr>
        </p:nvSpPr>
        <p:spPr>
          <a:xfrm>
            <a:off x="838200" y="365125"/>
            <a:ext cx="10515600" cy="528848"/>
          </a:xfrm>
          <a:prstGeom prst="rect"/>
        </p:spPr>
        <p:txBody>
          <a:bodyPr>
            <a:normAutofit/>
          </a:bodyPr>
          <a:p/>
        </p:txBody>
      </p:sp>
      <p:sp>
        <p:nvSpPr>
          <p:cNvPr id="1048837" name="Content Placeholder 2"/>
          <p:cNvSpPr>
            <a:spLocks noGrp="1" noEditPoints="1"/>
          </p:cNvSpPr>
          <p:nvPr>
            <p:ph idx="1"/>
          </p:nvPr>
        </p:nvSpPr>
        <p:spPr>
          <a:xfrm>
            <a:off x="494519" y="1107019"/>
            <a:ext cx="10859281" cy="5069944"/>
          </a:xfrm>
          <a:prstGeom prst="rect"/>
        </p:spPr>
        <p:txBody>
          <a:bodyPr/>
          <a:p>
            <a:pPr algn="just"/>
            <a:r>
              <a:rPr b="1">
                <a:solidFill>
                  <a:srgbClr val="FF0000"/>
                </a:solidFill>
              </a:rPr>
              <a:t>Synthesis of sphingomyelins</a:t>
            </a:r>
            <a:r>
              <a:t> : These are </a:t>
            </a:r>
            <a:r>
              <a:rPr b="1">
                <a:solidFill>
                  <a:srgbClr val="FF0000"/>
                </a:solidFill>
                <a:highlight>
                  <a:srgbClr val="FFFF00"/>
                </a:highlight>
              </a:rPr>
              <a:t>phospholipids</a:t>
            </a:r>
            <a:r>
              <a:t> containing a complex </a:t>
            </a:r>
            <a:r>
              <a:rPr b="1">
                <a:solidFill>
                  <a:srgbClr val="FF0000"/>
                </a:solidFill>
              </a:rPr>
              <a:t>amino alcohol, sphingosine</a:t>
            </a:r>
            <a:r>
              <a:t>, instead of glycerol. Palmitoyl CoA and serine combine and undergo a sequence of reactions to produce sphingosine which </a:t>
            </a:r>
            <a:r>
              <a:rPr lang="en-US"/>
              <a:t>is </a:t>
            </a:r>
            <a:r>
              <a:t>then acylated to produce</a:t>
            </a:r>
            <a:r>
              <a:rPr lang="en-US"/>
              <a:t> </a:t>
            </a:r>
            <a:r>
              <a:t>ceramide. Sphingomyelin is</a:t>
            </a:r>
            <a:r>
              <a:rPr lang="en-US"/>
              <a:t> synthesized when ceramide combines with CDP-choline.</a:t>
            </a:r>
          </a:p>
        </p:txBody>
      </p:sp>
      <p:pic>
        <p:nvPicPr>
          <p:cNvPr id="2097189" name="Picture 3"/>
          <p:cNvPicPr>
            <a:picLocks noChangeAspect="1"/>
          </p:cNvPicPr>
          <p:nvPr/>
        </p:nvPicPr>
        <p:blipFill>
          <a:blip xmlns:r="http://schemas.openxmlformats.org/officeDocument/2006/relationships" r:embed="rId1"/>
          <a:srcRect/>
          <a:stretch>
            <a:fillRect/>
          </a:stretch>
        </p:blipFill>
        <p:spPr>
          <a:xfrm>
            <a:off x="3730291" y="3788303"/>
            <a:ext cx="4700176" cy="2893729"/>
          </a:xfrm>
          <a:prstGeom prst="rect"/>
        </p:spPr>
      </p:pic>
    </p:spTree>
  </p:cSld>
  <p:clrMapOvr>
    <a:masterClrMapping/>
  </p:clrMapOvr>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95" name=""/>
        <p:cNvGrpSpPr/>
        <p:nvPr/>
      </p:nvGrpSpPr>
      <p:grpSpPr>
        <a:xfrm>
          <a:off x="0" y="0"/>
          <a:ext cx="0" cy="0"/>
          <a:chOff x="0" y="0"/>
          <a:chExt cx="0" cy="0"/>
        </a:xfrm>
      </p:grpSpPr>
      <p:sp>
        <p:nvSpPr>
          <p:cNvPr id="1048611" name="Title 1"/>
          <p:cNvSpPr>
            <a:spLocks noGrp="1" noEditPoints="1"/>
          </p:cNvSpPr>
          <p:nvPr>
            <p:ph type="title"/>
          </p:nvPr>
        </p:nvSpPr>
        <p:spPr>
          <a:xfrm>
            <a:off x="971365" y="365125"/>
            <a:ext cx="10382435" cy="1325563"/>
          </a:xfrm>
          <a:prstGeom prst="rect"/>
        </p:spPr>
        <p:txBody>
          <a:bodyPr/>
          <a:p>
            <a:r>
              <a:rPr b="1">
                <a:solidFill>
                  <a:srgbClr val="FF0000"/>
                </a:solidFill>
              </a:rPr>
              <a:t>Fate of glycerol</a:t>
            </a:r>
          </a:p>
        </p:txBody>
      </p:sp>
      <p:sp>
        <p:nvSpPr>
          <p:cNvPr id="1048612" name="Content Placeholder 2"/>
          <p:cNvSpPr>
            <a:spLocks noGrp="1" noEditPoints="1"/>
          </p:cNvSpPr>
          <p:nvPr>
            <p:ph idx="1"/>
          </p:nvPr>
        </p:nvSpPr>
        <p:spPr>
          <a:xfrm>
            <a:off x="838200" y="1825625"/>
            <a:ext cx="5938052" cy="4351338"/>
          </a:xfrm>
          <a:prstGeom prst="rect"/>
        </p:spPr>
        <p:txBody>
          <a:bodyPr/>
          <a:p>
            <a:pPr algn="just"/>
            <a:r>
              <a:t>The adipose tissue lacks the</a:t>
            </a:r>
            <a:r>
              <a:rPr lang="en-US"/>
              <a:t> </a:t>
            </a:r>
            <a:r>
              <a:t>enzyme glycerol kinase, hence glycerol</a:t>
            </a:r>
            <a:r>
              <a:rPr lang="en-US"/>
              <a:t> </a:t>
            </a:r>
            <a:r>
              <a:t>produced in lipolysis cannot be phosporylated</a:t>
            </a:r>
            <a:r>
              <a:rPr lang="en-US"/>
              <a:t> </a:t>
            </a:r>
            <a:r>
              <a:t>here. </a:t>
            </a:r>
            <a:r>
              <a:rPr b="1">
                <a:solidFill>
                  <a:srgbClr val="FF0000"/>
                </a:solidFill>
              </a:rPr>
              <a:t>lt is transported to liver </a:t>
            </a:r>
            <a:r>
              <a:t>where it is</a:t>
            </a:r>
            <a:r>
              <a:rPr lang="en-US"/>
              <a:t> </a:t>
            </a:r>
            <a:r>
              <a:t>activated to glycerol 3-phosphate. The latter may</a:t>
            </a:r>
            <a:r>
              <a:rPr lang="en-US"/>
              <a:t> </a:t>
            </a:r>
            <a:r>
              <a:t>be used for the synthesis of triacylglycerols and</a:t>
            </a:r>
            <a:r>
              <a:rPr lang="en-US"/>
              <a:t> </a:t>
            </a:r>
            <a:r>
              <a:t>phospholipids. </a:t>
            </a:r>
            <a:r>
              <a:rPr lang="en-US"/>
              <a:t>G</a:t>
            </a:r>
            <a:r>
              <a:t>lycerol 3-phosphate may also</a:t>
            </a:r>
            <a:r>
              <a:rPr lang="en-US"/>
              <a:t> </a:t>
            </a:r>
            <a:r>
              <a:t>enter glycolysis by getting converted to</a:t>
            </a:r>
            <a:r>
              <a:rPr lang="en-US"/>
              <a:t> </a:t>
            </a:r>
            <a:r>
              <a:t>dihydroxyacetone phosphate</a:t>
            </a:r>
            <a:r>
              <a:rPr lang="en-US"/>
              <a:t> </a:t>
            </a:r>
            <a:r>
              <a:t>.</a:t>
            </a:r>
          </a:p>
        </p:txBody>
      </p:sp>
      <p:pic>
        <p:nvPicPr>
          <p:cNvPr id="2097155" name="Picture 3"/>
          <p:cNvPicPr>
            <a:picLocks noChangeAspect="1"/>
          </p:cNvPicPr>
          <p:nvPr/>
        </p:nvPicPr>
        <p:blipFill>
          <a:blip xmlns:r="http://schemas.openxmlformats.org/officeDocument/2006/relationships" r:embed="rId1"/>
          <a:srcRect/>
          <a:stretch>
            <a:fillRect/>
          </a:stretch>
        </p:blipFill>
        <p:spPr>
          <a:xfrm>
            <a:off x="7078093" y="0"/>
            <a:ext cx="4665484" cy="6792614"/>
          </a:xfrm>
          <a:prstGeom prst="rect"/>
        </p:spPr>
      </p:pic>
    </p:spTree>
  </p:cSld>
  <p:clrMapOvr>
    <a:masterClrMapping/>
  </p:clrMapOvr>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230" name=""/>
        <p:cNvGrpSpPr/>
        <p:nvPr/>
      </p:nvGrpSpPr>
      <p:grpSpPr>
        <a:xfrm>
          <a:off x="0" y="0"/>
          <a:ext cx="0" cy="0"/>
          <a:chOff x="0" y="0"/>
          <a:chExt cx="0" cy="0"/>
        </a:xfrm>
      </p:grpSpPr>
      <p:sp>
        <p:nvSpPr>
          <p:cNvPr id="1048841" name="Title 1"/>
          <p:cNvSpPr>
            <a:spLocks noGrp="1" noEditPoints="1"/>
          </p:cNvSpPr>
          <p:nvPr>
            <p:ph type="title"/>
          </p:nvPr>
        </p:nvSpPr>
        <p:spPr>
          <a:xfrm>
            <a:off x="765472" y="365125"/>
            <a:ext cx="10822656" cy="1169344"/>
          </a:xfrm>
          <a:prstGeom prst="rect"/>
        </p:spPr>
        <p:txBody>
          <a:bodyPr>
            <a:normAutofit/>
          </a:bodyPr>
          <a:p>
            <a:r>
              <a:rPr b="1">
                <a:solidFill>
                  <a:srgbClr val="FF0000"/>
                </a:solidFill>
              </a:rPr>
              <a:t>Degradation</a:t>
            </a:r>
            <a:r>
              <a:rPr b="1" lang="en-US">
                <a:solidFill>
                  <a:srgbClr val="FF0000"/>
                </a:solidFill>
              </a:rPr>
              <a:t> </a:t>
            </a:r>
            <a:r>
              <a:rPr b="1">
                <a:solidFill>
                  <a:srgbClr val="FF0000"/>
                </a:solidFill>
              </a:rPr>
              <a:t>of </a:t>
            </a:r>
            <a:r>
              <a:rPr b="1" lang="en-US">
                <a:solidFill>
                  <a:srgbClr val="FF0000"/>
                </a:solidFill>
              </a:rPr>
              <a:t>p</a:t>
            </a:r>
            <a:r>
              <a:rPr b="1">
                <a:solidFill>
                  <a:srgbClr val="FF0000"/>
                </a:solidFill>
              </a:rPr>
              <a:t>hospholi</a:t>
            </a:r>
            <a:r>
              <a:rPr b="1" lang="en-US">
                <a:solidFill>
                  <a:srgbClr val="FF0000"/>
                </a:solidFill>
              </a:rPr>
              <a:t>p</a:t>
            </a:r>
            <a:r>
              <a:rPr b="1">
                <a:solidFill>
                  <a:srgbClr val="FF0000"/>
                </a:solidFill>
              </a:rPr>
              <a:t>ids</a:t>
            </a:r>
            <a:r>
              <a:rPr b="1" lang="en-US">
                <a:solidFill>
                  <a:srgbClr val="FF0000"/>
                </a:solidFill>
              </a:rPr>
              <a:t>/Action of phospholipase </a:t>
            </a:r>
            <a:endParaRPr b="1">
              <a:solidFill>
                <a:srgbClr val="FF0000"/>
              </a:solidFill>
            </a:endParaRPr>
          </a:p>
        </p:txBody>
      </p:sp>
      <p:sp>
        <p:nvSpPr>
          <p:cNvPr id="1048842" name="Content Placeholder 2"/>
          <p:cNvSpPr>
            <a:spLocks noGrp="1" noEditPoints="1"/>
          </p:cNvSpPr>
          <p:nvPr>
            <p:ph idx="1"/>
          </p:nvPr>
        </p:nvSpPr>
        <p:spPr>
          <a:xfrm>
            <a:off x="291435" y="1825625"/>
            <a:ext cx="11062365" cy="4351338"/>
          </a:xfrm>
          <a:prstGeom prst="rect"/>
        </p:spPr>
        <p:txBody>
          <a:bodyPr/>
          <a:p>
            <a:r>
              <a:rPr b="1" lang="en-US">
                <a:solidFill>
                  <a:srgbClr val="FF0000"/>
                </a:solidFill>
              </a:rPr>
              <a:t>Phospholipase </a:t>
            </a:r>
            <a:r>
              <a:rPr b="1">
                <a:solidFill>
                  <a:srgbClr val="FF0000"/>
                </a:solidFill>
              </a:rPr>
              <a:t>A</a:t>
            </a:r>
            <a:r>
              <a:rPr baseline="-25000" b="1">
                <a:solidFill>
                  <a:srgbClr val="FF0000"/>
                </a:solidFill>
              </a:rPr>
              <a:t>1</a:t>
            </a:r>
            <a:r>
              <a:t> removes the acyl group from carbon 1 of phospholipid.</a:t>
            </a:r>
          </a:p>
          <a:p>
            <a:r>
              <a:rPr b="1" lang="en-US">
                <a:solidFill>
                  <a:srgbClr val="FF0000"/>
                </a:solidFill>
              </a:rPr>
              <a:t>Phospholipase </a:t>
            </a:r>
            <a:r>
              <a:rPr b="1">
                <a:solidFill>
                  <a:srgbClr val="FF0000"/>
                </a:solidFill>
              </a:rPr>
              <a:t>A</a:t>
            </a:r>
            <a:r>
              <a:rPr baseline="-25000" b="1">
                <a:solidFill>
                  <a:srgbClr val="FF0000"/>
                </a:solidFill>
              </a:rPr>
              <a:t>2</a:t>
            </a:r>
            <a:r>
              <a:t> also releases acyl group from carbon 2 of phospholipid.</a:t>
            </a:r>
          </a:p>
          <a:p>
            <a:r>
              <a:rPr b="1" lang="en-US">
                <a:solidFill>
                  <a:srgbClr val="FF0000"/>
                </a:solidFill>
              </a:rPr>
              <a:t>Phospholipase </a:t>
            </a:r>
            <a:r>
              <a:rPr b="1">
                <a:solidFill>
                  <a:srgbClr val="FF0000"/>
                </a:solidFill>
              </a:rPr>
              <a:t>B</a:t>
            </a:r>
            <a:r>
              <a:t> acts on the lysophospholipid, after the action of A2.</a:t>
            </a:r>
          </a:p>
          <a:p>
            <a:r>
              <a:rPr b="1" lang="en-US">
                <a:solidFill>
                  <a:srgbClr val="FF0000"/>
                </a:solidFill>
              </a:rPr>
              <a:t>Phospholipase </a:t>
            </a:r>
            <a:r>
              <a:rPr b="1">
                <a:solidFill>
                  <a:srgbClr val="FF0000"/>
                </a:solidFill>
              </a:rPr>
              <a:t>C</a:t>
            </a:r>
            <a:r>
              <a:t> liberates diacylglycerol from phospholipids.</a:t>
            </a:r>
          </a:p>
          <a:p>
            <a:r>
              <a:rPr b="1" lang="en-US">
                <a:solidFill>
                  <a:srgbClr val="FF0000"/>
                </a:solidFill>
              </a:rPr>
              <a:t>Phospholipase </a:t>
            </a:r>
            <a:r>
              <a:rPr b="1">
                <a:solidFill>
                  <a:srgbClr val="FF0000"/>
                </a:solidFill>
              </a:rPr>
              <a:t>D</a:t>
            </a:r>
            <a:r>
              <a:t> produces phosphatidic acid from various phospholipids</a:t>
            </a:r>
          </a:p>
        </p:txBody>
      </p:sp>
      <p:pic>
        <p:nvPicPr>
          <p:cNvPr id="2097190" name="Picture 3"/>
          <p:cNvPicPr>
            <a:picLocks noChangeAspect="1"/>
          </p:cNvPicPr>
          <p:nvPr/>
        </p:nvPicPr>
        <p:blipFill>
          <a:blip xmlns:r="http://schemas.openxmlformats.org/officeDocument/2006/relationships" r:embed="rId1"/>
          <a:srcRect/>
          <a:stretch>
            <a:fillRect/>
          </a:stretch>
        </p:blipFill>
        <p:spPr>
          <a:xfrm>
            <a:off x="2588891" y="4293925"/>
            <a:ext cx="7401466" cy="2425566"/>
          </a:xfrm>
          <a:prstGeom prst="rect"/>
        </p:spPr>
      </p:pic>
    </p:spTree>
  </p:cSld>
  <p:clrMapOvr>
    <a:masterClrMapping/>
  </p:clrMapOvr>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233" name=""/>
        <p:cNvGrpSpPr/>
        <p:nvPr/>
      </p:nvGrpSpPr>
      <p:grpSpPr>
        <a:xfrm>
          <a:off x="0" y="0"/>
          <a:ext cx="0" cy="0"/>
          <a:chOff x="0" y="0"/>
          <a:chExt cx="0" cy="0"/>
        </a:xfrm>
      </p:grpSpPr>
      <p:sp>
        <p:nvSpPr>
          <p:cNvPr id="1048846" name="Title 1"/>
          <p:cNvSpPr>
            <a:spLocks noGrp="1" noEditPoints="1"/>
          </p:cNvSpPr>
          <p:nvPr>
            <p:ph type="title"/>
          </p:nvPr>
        </p:nvSpPr>
        <p:spPr>
          <a:prstGeom prst="rect"/>
        </p:spPr>
        <p:txBody>
          <a:bodyPr/>
          <a:p>
            <a:r>
              <a:rPr b="1">
                <a:solidFill>
                  <a:srgbClr val="FF0000"/>
                </a:solidFill>
              </a:rPr>
              <a:t>Degradation of sph</a:t>
            </a:r>
            <a:r>
              <a:rPr b="1" lang="en-US">
                <a:solidFill>
                  <a:srgbClr val="FF0000"/>
                </a:solidFill>
              </a:rPr>
              <a:t>i</a:t>
            </a:r>
            <a:r>
              <a:rPr b="1">
                <a:solidFill>
                  <a:srgbClr val="FF0000"/>
                </a:solidFill>
              </a:rPr>
              <a:t>ngo</a:t>
            </a:r>
            <a:r>
              <a:rPr b="1" lang="en-US">
                <a:solidFill>
                  <a:srgbClr val="FF0000"/>
                </a:solidFill>
              </a:rPr>
              <a:t>myeli</a:t>
            </a:r>
            <a:r>
              <a:rPr b="1">
                <a:solidFill>
                  <a:srgbClr val="FF0000"/>
                </a:solidFill>
              </a:rPr>
              <a:t>ns</a:t>
            </a:r>
          </a:p>
          <a:p/>
        </p:txBody>
      </p:sp>
      <p:sp>
        <p:nvSpPr>
          <p:cNvPr id="1048847" name="Content Placeholder 2"/>
          <p:cNvSpPr>
            <a:spLocks noGrp="1" noEditPoints="1"/>
          </p:cNvSpPr>
          <p:nvPr>
            <p:ph idx="1"/>
          </p:nvPr>
        </p:nvSpPr>
        <p:spPr>
          <a:xfrm>
            <a:off x="369544" y="1403835"/>
            <a:ext cx="10984256" cy="4773128"/>
          </a:xfrm>
          <a:prstGeom prst="rect"/>
        </p:spPr>
        <p:txBody>
          <a:bodyPr/>
          <a:p>
            <a:r>
              <a:t>The enzyme </a:t>
            </a:r>
            <a:r>
              <a:rPr b="1">
                <a:solidFill>
                  <a:srgbClr val="FF0000"/>
                </a:solidFill>
              </a:rPr>
              <a:t>sphingomyelinase </a:t>
            </a:r>
            <a:r>
              <a:t>of lysosomes</a:t>
            </a:r>
            <a:r>
              <a:rPr lang="en-US"/>
              <a:t> </a:t>
            </a:r>
            <a:r>
              <a:t>hydrolyses </a:t>
            </a:r>
            <a:r>
              <a:rPr>
                <a:solidFill>
                  <a:srgbClr val="FF0000"/>
                </a:solidFill>
              </a:rPr>
              <a:t>sphingomyelins </a:t>
            </a:r>
            <a:r>
              <a:t>to ceramide and</a:t>
            </a:r>
            <a:r>
              <a:rPr lang="en-US"/>
              <a:t> </a:t>
            </a:r>
            <a:r>
              <a:t>phosphoryIcholine</a:t>
            </a:r>
            <a:r>
              <a:rPr lang="en-US"/>
              <a:t>.</a:t>
            </a:r>
          </a:p>
          <a:p>
            <a:r>
              <a:t>Ceramide formed</a:t>
            </a:r>
            <a:r>
              <a:rPr lang="en-US"/>
              <a:t> </a:t>
            </a:r>
            <a:r>
              <a:t>further degraded to sphingosine and free</a:t>
            </a:r>
            <a:r>
              <a:rPr lang="en-US"/>
              <a:t> </a:t>
            </a:r>
            <a:r>
              <a:t>fatt</a:t>
            </a:r>
            <a:r>
              <a:rPr lang="en-US"/>
              <a:t>y </a:t>
            </a:r>
            <a:r>
              <a:t>acid</a:t>
            </a:r>
            <a:r>
              <a:rPr lang="en-US"/>
              <a:t> by </a:t>
            </a:r>
            <a:r>
              <a:rPr b="1" lang="en-US">
                <a:solidFill>
                  <a:srgbClr val="FF0000"/>
                </a:solidFill>
              </a:rPr>
              <a:t>ceramidase.</a:t>
            </a:r>
            <a:endParaRPr b="1">
              <a:solidFill>
                <a:srgbClr val="FF0000"/>
              </a:solidFill>
            </a:endParaRPr>
          </a:p>
        </p:txBody>
      </p:sp>
      <p:pic>
        <p:nvPicPr>
          <p:cNvPr id="2097191" name="Picture 3"/>
          <p:cNvPicPr>
            <a:picLocks noChangeAspect="1"/>
          </p:cNvPicPr>
          <p:nvPr/>
        </p:nvPicPr>
        <p:blipFill>
          <a:blip xmlns:r="http://schemas.openxmlformats.org/officeDocument/2006/relationships" r:embed="rId1"/>
          <a:srcRect/>
          <a:stretch>
            <a:fillRect/>
          </a:stretch>
        </p:blipFill>
        <p:spPr>
          <a:xfrm>
            <a:off x="3073327" y="3329554"/>
            <a:ext cx="6045345" cy="3174002"/>
          </a:xfrm>
          <a:prstGeom prst="rect"/>
        </p:spPr>
      </p:pic>
    </p:spTree>
  </p:cSld>
  <p:clrMapOvr>
    <a:masterClrMapping/>
  </p:clrMapOvr>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236" name=""/>
        <p:cNvGrpSpPr/>
        <p:nvPr/>
      </p:nvGrpSpPr>
      <p:grpSpPr>
        <a:xfrm>
          <a:off x="0" y="0"/>
          <a:ext cx="0" cy="0"/>
          <a:chOff x="0" y="0"/>
          <a:chExt cx="0" cy="0"/>
        </a:xfrm>
      </p:grpSpPr>
      <p:sp>
        <p:nvSpPr>
          <p:cNvPr id="1048851" name="Title 1"/>
          <p:cNvSpPr>
            <a:spLocks noGrp="1" noEditPoints="1"/>
          </p:cNvSpPr>
          <p:nvPr>
            <p:ph type="title"/>
          </p:nvPr>
        </p:nvSpPr>
        <p:spPr>
          <a:xfrm>
            <a:off x="838200" y="365125"/>
            <a:ext cx="10515600" cy="466360"/>
          </a:xfrm>
          <a:prstGeom prst="rect"/>
        </p:spPr>
        <p:txBody>
          <a:bodyPr>
            <a:normAutofit/>
          </a:bodyPr>
          <a:p>
            <a:r>
              <a:rPr b="1" lang="en-US">
                <a:solidFill>
                  <a:srgbClr val="FF0000"/>
                </a:solidFill>
              </a:rPr>
              <a:t>Metabolism of Glycolipids</a:t>
            </a:r>
            <a:endParaRPr b="1">
              <a:solidFill>
                <a:srgbClr val="FF0000"/>
              </a:solidFill>
            </a:endParaRPr>
          </a:p>
        </p:txBody>
      </p:sp>
      <p:sp>
        <p:nvSpPr>
          <p:cNvPr id="1048852" name="Content Placeholder 2"/>
          <p:cNvSpPr>
            <a:spLocks noGrp="1" noEditPoints="1"/>
          </p:cNvSpPr>
          <p:nvPr>
            <p:ph idx="1"/>
          </p:nvPr>
        </p:nvSpPr>
        <p:spPr>
          <a:xfrm>
            <a:off x="244569" y="935178"/>
            <a:ext cx="11640375" cy="5241785"/>
          </a:xfrm>
          <a:prstGeom prst="rect"/>
        </p:spPr>
        <p:txBody>
          <a:bodyPr/>
          <a:p>
            <a:r>
              <a:rPr lang="en-US"/>
              <a:t>G</a:t>
            </a:r>
            <a:r>
              <a:t>lycolipids are derivatives of ceramide</a:t>
            </a:r>
            <a:r>
              <a:rPr lang="en-US"/>
              <a:t> </a:t>
            </a:r>
            <a:r>
              <a:t>(sphingosine bound to fatty acid), </a:t>
            </a:r>
            <a:r>
              <a:rPr lang="en-US"/>
              <a:t>and</a:t>
            </a:r>
            <a:r>
              <a:t> they are</a:t>
            </a:r>
            <a:r>
              <a:rPr lang="en-US"/>
              <a:t> </a:t>
            </a:r>
            <a:r>
              <a:t>known as </a:t>
            </a:r>
            <a:r>
              <a:rPr b="1"/>
              <a:t>glycosphingolipids</a:t>
            </a:r>
            <a:r>
              <a:t>.</a:t>
            </a:r>
          </a:p>
          <a:p>
            <a:r>
              <a:t>The simplest form of glycosphingolipids are</a:t>
            </a:r>
            <a:r>
              <a:rPr b="1" lang="en-US">
                <a:solidFill>
                  <a:srgbClr val="FF0000"/>
                </a:solidFill>
              </a:rPr>
              <a:t> </a:t>
            </a:r>
            <a:r>
              <a:rPr b="1">
                <a:solidFill>
                  <a:srgbClr val="FF0000"/>
                </a:solidFill>
              </a:rPr>
              <a:t>cerebrosides</a:t>
            </a:r>
            <a:r>
              <a:rPr b="1" lang="en-US">
                <a:solidFill>
                  <a:srgbClr val="FF0000"/>
                </a:solidFill>
              </a:rPr>
              <a:t> (</a:t>
            </a:r>
            <a:r>
              <a:rPr b="1">
                <a:solidFill>
                  <a:srgbClr val="FF0000"/>
                </a:solidFill>
              </a:rPr>
              <a:t>ceramide </a:t>
            </a:r>
            <a:r>
              <a:rPr b="1" lang="en-US">
                <a:solidFill>
                  <a:srgbClr val="FF0000"/>
                </a:solidFill>
              </a:rPr>
              <a:t>+ </a:t>
            </a:r>
            <a:r>
              <a:rPr b="1">
                <a:solidFill>
                  <a:srgbClr val="FF0000"/>
                </a:solidFill>
              </a:rPr>
              <a:t>monosaccharides</a:t>
            </a:r>
            <a:r>
              <a:rPr b="1" lang="en-US">
                <a:solidFill>
                  <a:srgbClr val="FF0000"/>
                </a:solidFill>
              </a:rPr>
              <a:t>)</a:t>
            </a:r>
            <a:r>
              <a:rPr b="1">
                <a:solidFill>
                  <a:srgbClr val="FF0000"/>
                </a:solidFill>
              </a:rPr>
              <a:t>. </a:t>
            </a:r>
            <a:endParaRPr b="1" lang="en-US">
              <a:solidFill>
                <a:srgbClr val="FF0000"/>
              </a:solidFill>
            </a:endParaRPr>
          </a:p>
          <a:p>
            <a:r>
              <a:t>Galactocerebroside (</a:t>
            </a:r>
            <a:r>
              <a:rPr lang="en-US"/>
              <a:t>G</a:t>
            </a:r>
            <a:r>
              <a:t>al-Cer)</a:t>
            </a:r>
            <a:r>
              <a:rPr lang="en-US"/>
              <a:t> </a:t>
            </a:r>
            <a:r>
              <a:t>and glucocerebroside (</a:t>
            </a:r>
            <a:r>
              <a:rPr lang="en-US"/>
              <a:t>G</a:t>
            </a:r>
            <a:r>
              <a:t>lu-Cer) are the common</a:t>
            </a:r>
            <a:r>
              <a:rPr lang="en-US"/>
              <a:t> </a:t>
            </a:r>
            <a:r>
              <a:t>glycosphingolipids. </a:t>
            </a:r>
          </a:p>
        </p:txBody>
      </p:sp>
      <p:pic>
        <p:nvPicPr>
          <p:cNvPr id="2097192" name="Picture 3"/>
          <p:cNvPicPr>
            <a:picLocks noChangeAspect="1"/>
          </p:cNvPicPr>
          <p:nvPr/>
        </p:nvPicPr>
        <p:blipFill>
          <a:blip xmlns:r="http://schemas.openxmlformats.org/officeDocument/2006/relationships" r:embed="rId1"/>
          <a:srcRect/>
          <a:stretch>
            <a:fillRect/>
          </a:stretch>
        </p:blipFill>
        <p:spPr>
          <a:xfrm>
            <a:off x="3737547" y="3556070"/>
            <a:ext cx="5544864" cy="3223821"/>
          </a:xfrm>
          <a:prstGeom prst="rect"/>
        </p:spPr>
      </p:pic>
    </p:spTree>
  </p:cSld>
  <p:clrMapOvr>
    <a:masterClrMapping/>
  </p:clrMapOvr>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239" name=""/>
        <p:cNvGrpSpPr/>
        <p:nvPr/>
      </p:nvGrpSpPr>
      <p:grpSpPr>
        <a:xfrm>
          <a:off x="0" y="0"/>
          <a:ext cx="0" cy="0"/>
          <a:chOff x="0" y="0"/>
          <a:chExt cx="0" cy="0"/>
        </a:xfrm>
      </p:grpSpPr>
      <p:sp>
        <p:nvSpPr>
          <p:cNvPr id="1048856" name="Title 1"/>
          <p:cNvSpPr>
            <a:spLocks noGrp="1" noEditPoints="1"/>
          </p:cNvSpPr>
          <p:nvPr>
            <p:ph type="title"/>
          </p:nvPr>
        </p:nvSpPr>
        <p:spPr>
          <a:prstGeom prst="rect"/>
        </p:spPr>
        <p:txBody>
          <a:bodyPr/>
          <a:p>
            <a:r>
              <a:rPr b="1">
                <a:solidFill>
                  <a:srgbClr val="FF0000"/>
                </a:solidFill>
              </a:rPr>
              <a:t>Lipid storage disease</a:t>
            </a:r>
            <a:r>
              <a:rPr b="1" lang="en-US">
                <a:solidFill>
                  <a:srgbClr val="FF0000"/>
                </a:solidFill>
              </a:rPr>
              <a:t>/Sphinogolipidoses</a:t>
            </a:r>
            <a:endParaRPr b="1">
              <a:solidFill>
                <a:srgbClr val="FF0000"/>
              </a:solidFill>
            </a:endParaRPr>
          </a:p>
        </p:txBody>
      </p:sp>
      <p:sp>
        <p:nvSpPr>
          <p:cNvPr id="1048857" name="Content Placeholder 2"/>
          <p:cNvSpPr>
            <a:spLocks noGrp="1" noEditPoints="1"/>
          </p:cNvSpPr>
          <p:nvPr>
            <p:ph idx="1"/>
          </p:nvPr>
        </p:nvSpPr>
        <p:spPr>
          <a:xfrm>
            <a:off x="463275" y="2153685"/>
            <a:ext cx="10890525" cy="4023278"/>
          </a:xfrm>
          <a:prstGeom prst="rect"/>
        </p:spPr>
        <p:txBody>
          <a:bodyPr/>
          <a:p>
            <a:r>
              <a:t>Lipid storage diseases, representing IysosomaI</a:t>
            </a:r>
            <a:r>
              <a:rPr lang="en-US"/>
              <a:t> </a:t>
            </a:r>
            <a:r>
              <a:t>storage defects, are inherited disorders. They are</a:t>
            </a:r>
            <a:r>
              <a:rPr lang="en-US"/>
              <a:t> </a:t>
            </a:r>
            <a:r>
              <a:t>characterized by the accumulation of complex</a:t>
            </a:r>
            <a:r>
              <a:rPr lang="en-US"/>
              <a:t> </a:t>
            </a:r>
            <a:r>
              <a:t>lipids.</a:t>
            </a:r>
            <a:endParaRPr lang="en-US"/>
          </a:p>
          <a:p>
            <a:endParaRPr lang="en-US"/>
          </a:p>
          <a:p>
            <a:r>
              <a:t>The term sphingolipidoses is often used to</a:t>
            </a:r>
            <a:r>
              <a:rPr lang="en-US"/>
              <a:t> </a:t>
            </a:r>
            <a:r>
              <a:t>collectively refer to the genetic disorders that</a:t>
            </a:r>
            <a:r>
              <a:rPr lang="en-US"/>
              <a:t> </a:t>
            </a:r>
            <a:r>
              <a:t>lead to the accumulation of any one of the</a:t>
            </a:r>
            <a:r>
              <a:rPr lang="en-US"/>
              <a:t> </a:t>
            </a:r>
            <a:r>
              <a:t>sphingolipids (glycosphingolipids and sphingomyelins).</a:t>
            </a:r>
          </a:p>
        </p:txBody>
      </p:sp>
    </p:spTree>
  </p:cSld>
  <p:clrMapOvr>
    <a:masterClrMapping/>
  </p:clrMapOvr>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242" name=""/>
        <p:cNvGrpSpPr/>
        <p:nvPr/>
      </p:nvGrpSpPr>
      <p:grpSpPr>
        <a:xfrm>
          <a:off x="0" y="0"/>
          <a:ext cx="0" cy="0"/>
          <a:chOff x="0" y="0"/>
          <a:chExt cx="0" cy="0"/>
        </a:xfrm>
      </p:grpSpPr>
      <p:sp>
        <p:nvSpPr>
          <p:cNvPr id="1048861" name="Title 1"/>
          <p:cNvSpPr>
            <a:spLocks noGrp="1" noEditPoints="1"/>
          </p:cNvSpPr>
          <p:nvPr>
            <p:ph type="title"/>
          </p:nvPr>
        </p:nvSpPr>
        <p:spPr>
          <a:xfrm>
            <a:off x="838200" y="365125"/>
            <a:ext cx="10515600" cy="613373"/>
          </a:xfrm>
          <a:prstGeom prst="rect"/>
        </p:spPr>
        <p:txBody>
          <a:bodyPr>
            <a:normAutofit/>
          </a:bodyPr>
          <a:p>
            <a:r>
              <a:rPr b="1" lang="en-US">
                <a:solidFill>
                  <a:srgbClr val="FF0000"/>
                </a:solidFill>
              </a:rPr>
              <a:t>Lipid storage diseases</a:t>
            </a:r>
            <a:endParaRPr b="1">
              <a:solidFill>
                <a:srgbClr val="FF0000"/>
              </a:solidFill>
            </a:endParaRPr>
          </a:p>
        </p:txBody>
      </p:sp>
      <p:sp>
        <p:nvSpPr>
          <p:cNvPr id="1048862" name="Content Placeholder 2"/>
          <p:cNvSpPr>
            <a:spLocks noGrp="1" noEditPoints="1"/>
          </p:cNvSpPr>
          <p:nvPr>
            <p:ph idx="1"/>
          </p:nvPr>
        </p:nvSpPr>
        <p:spPr>
          <a:prstGeom prst="rect"/>
        </p:spPr>
        <p:txBody>
          <a:bodyPr/>
          <a:p/>
        </p:txBody>
      </p:sp>
      <p:pic>
        <p:nvPicPr>
          <p:cNvPr id="2097193" name="Picture 3"/>
          <p:cNvPicPr>
            <a:picLocks noChangeAspect="1"/>
          </p:cNvPicPr>
          <p:nvPr/>
        </p:nvPicPr>
        <p:blipFill>
          <a:blip xmlns:r="http://schemas.openxmlformats.org/officeDocument/2006/relationships" r:embed="rId1"/>
          <a:srcRect/>
          <a:stretch>
            <a:fillRect/>
          </a:stretch>
        </p:blipFill>
        <p:spPr>
          <a:xfrm>
            <a:off x="463275" y="1134717"/>
            <a:ext cx="11496252" cy="5319893"/>
          </a:xfrm>
          <a:prstGeom prst="rect"/>
        </p:spPr>
      </p:pic>
    </p:spTree>
  </p:cSld>
  <p:clrMapOvr>
    <a:masterClrMapping/>
  </p:clrMapOvr>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245" name=""/>
        <p:cNvGrpSpPr/>
        <p:nvPr/>
      </p:nvGrpSpPr>
      <p:grpSpPr>
        <a:xfrm>
          <a:off x="0" y="0"/>
          <a:ext cx="0" cy="0"/>
          <a:chOff x="0" y="0"/>
          <a:chExt cx="0" cy="0"/>
        </a:xfrm>
      </p:grpSpPr>
      <p:sp>
        <p:nvSpPr>
          <p:cNvPr id="1048866" name="Title 1"/>
          <p:cNvSpPr>
            <a:spLocks noGrp="1" noEditPoints="1"/>
          </p:cNvSpPr>
          <p:nvPr>
            <p:ph type="title"/>
          </p:nvPr>
        </p:nvSpPr>
        <p:spPr>
          <a:xfrm>
            <a:off x="838200" y="365125"/>
            <a:ext cx="10515600" cy="544470"/>
          </a:xfrm>
          <a:prstGeom prst="rect"/>
        </p:spPr>
        <p:txBody>
          <a:bodyPr>
            <a:normAutofit/>
          </a:bodyPr>
          <a:p>
            <a:r>
              <a:rPr b="1">
                <a:solidFill>
                  <a:srgbClr val="FF0000"/>
                </a:solidFill>
              </a:rPr>
              <a:t>CHOLESTEROL BIOSYNTHESIS</a:t>
            </a:r>
          </a:p>
        </p:txBody>
      </p:sp>
      <p:sp>
        <p:nvSpPr>
          <p:cNvPr id="1048867" name="Content Placeholder 2"/>
          <p:cNvSpPr>
            <a:spLocks noGrp="1" noEditPoints="1"/>
          </p:cNvSpPr>
          <p:nvPr>
            <p:ph idx="1"/>
          </p:nvPr>
        </p:nvSpPr>
        <p:spPr>
          <a:xfrm>
            <a:off x="275813" y="1169507"/>
            <a:ext cx="11671618" cy="5007456"/>
          </a:xfrm>
          <a:prstGeom prst="rect"/>
        </p:spPr>
        <p:txBody>
          <a:bodyPr/>
          <a:p>
            <a:r>
              <a:t>Almost all the tissues of the body</a:t>
            </a:r>
            <a:r>
              <a:rPr lang="en-US"/>
              <a:t> </a:t>
            </a:r>
            <a:r>
              <a:t>participate in cholesterol biosynthesis. The</a:t>
            </a:r>
            <a:r>
              <a:rPr lang="en-US"/>
              <a:t> l</a:t>
            </a:r>
            <a:r>
              <a:t>argest contribution is made by</a:t>
            </a:r>
            <a:r>
              <a:rPr b="1">
                <a:solidFill>
                  <a:srgbClr val="FF0000"/>
                </a:solidFill>
              </a:rPr>
              <a:t> liver (5</a:t>
            </a:r>
            <a:r>
              <a:rPr b="1" lang="en-US">
                <a:solidFill>
                  <a:srgbClr val="FF0000"/>
                </a:solidFill>
              </a:rPr>
              <a:t>0%</a:t>
            </a:r>
            <a:r>
              <a:rPr b="1">
                <a:solidFill>
                  <a:srgbClr val="FF0000"/>
                </a:solidFill>
              </a:rPr>
              <a:t>)</a:t>
            </a:r>
            <a:r>
              <a:t>,</a:t>
            </a:r>
            <a:r>
              <a:rPr lang="en-US"/>
              <a:t> </a:t>
            </a:r>
            <a:r>
              <a:rPr b="1">
                <a:solidFill>
                  <a:srgbClr val="FF0000"/>
                </a:solidFill>
              </a:rPr>
              <a:t>intestine (15</a:t>
            </a:r>
            <a:r>
              <a:rPr b="1" lang="en-US">
                <a:solidFill>
                  <a:srgbClr val="FF0000"/>
                </a:solidFill>
              </a:rPr>
              <a:t>%</a:t>
            </a:r>
            <a:r>
              <a:rPr b="1">
                <a:solidFill>
                  <a:srgbClr val="FF0000"/>
                </a:solidFill>
              </a:rPr>
              <a:t>)</a:t>
            </a:r>
            <a:r>
              <a:t>, skin, adrenal cortex, reproductive tissue etc</a:t>
            </a:r>
            <a:r>
              <a:rPr lang="en-US"/>
              <a:t>.</a:t>
            </a:r>
          </a:p>
          <a:p>
            <a:pPr indent="0" marL="0">
              <a:buNone/>
            </a:pPr>
            <a:endParaRPr lang="en-US"/>
          </a:p>
          <a:p>
            <a:r>
              <a:rPr lang="en-US"/>
              <a:t>The enzymes involved in cholesterol synthesis are found in the</a:t>
            </a:r>
            <a:r>
              <a:rPr b="1" lang="en-US">
                <a:solidFill>
                  <a:srgbClr val="FF0000"/>
                </a:solidFill>
                <a:highlight>
                  <a:srgbClr val="FFFF00"/>
                </a:highlight>
              </a:rPr>
              <a:t> cytosol </a:t>
            </a:r>
            <a:r>
              <a:rPr lang="en-US"/>
              <a:t>and </a:t>
            </a:r>
            <a:r>
              <a:rPr b="1" lang="en-US">
                <a:solidFill>
                  <a:srgbClr val="FF0000"/>
                </a:solidFill>
                <a:highlight>
                  <a:srgbClr val="FFFF00"/>
                </a:highlight>
              </a:rPr>
              <a:t>microsomal fractions</a:t>
            </a:r>
            <a:r>
              <a:rPr lang="en-US"/>
              <a:t> of the cell. </a:t>
            </a:r>
          </a:p>
          <a:p>
            <a:endParaRPr lang="en-US"/>
          </a:p>
          <a:p>
            <a:r>
              <a:rPr b="1" lang="en-US">
                <a:solidFill>
                  <a:srgbClr val="FF0000"/>
                </a:solidFill>
                <a:highlight>
                  <a:srgbClr val="FFFF00"/>
                </a:highlight>
              </a:rPr>
              <a:t>Acetate of acetyl CoA </a:t>
            </a:r>
            <a:r>
              <a:rPr lang="en-US"/>
              <a:t>provides all the carbon atoms in cholesterol.</a:t>
            </a:r>
          </a:p>
          <a:p>
            <a:endParaRPr lang="en-US"/>
          </a:p>
          <a:p>
            <a:r>
              <a:rPr lang="en-US"/>
              <a:t>The reducing equivalents are supplied by </a:t>
            </a:r>
            <a:r>
              <a:rPr b="1" lang="en-US">
                <a:solidFill>
                  <a:srgbClr val="FF0000"/>
                </a:solidFill>
                <a:highlight>
                  <a:srgbClr val="FFFF00"/>
                </a:highlight>
              </a:rPr>
              <a:t>NADPH</a:t>
            </a:r>
            <a:r>
              <a:rPr lang="en-US"/>
              <a:t> while </a:t>
            </a:r>
            <a:r>
              <a:rPr b="1" lang="en-US">
                <a:solidFill>
                  <a:srgbClr val="FF0000"/>
                </a:solidFill>
                <a:highlight>
                  <a:srgbClr val="FFFF00"/>
                </a:highlight>
              </a:rPr>
              <a:t>ATP</a:t>
            </a:r>
            <a:r>
              <a:rPr lang="en-US"/>
              <a:t> provides energy.</a:t>
            </a:r>
          </a:p>
          <a:p>
            <a:endParaRPr b="1" lang="en-US">
              <a:solidFill>
                <a:srgbClr val="FF0000"/>
              </a:solidFill>
            </a:endParaRPr>
          </a:p>
        </p:txBody>
      </p:sp>
    </p:spTree>
  </p:cSld>
  <p:clrMapOvr>
    <a:masterClrMapping/>
  </p:clrMapOvr>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248" name=""/>
        <p:cNvGrpSpPr/>
        <p:nvPr/>
      </p:nvGrpSpPr>
      <p:grpSpPr>
        <a:xfrm>
          <a:off x="0" y="0"/>
          <a:ext cx="0" cy="0"/>
          <a:chOff x="0" y="0"/>
          <a:chExt cx="0" cy="0"/>
        </a:xfrm>
      </p:grpSpPr>
      <p:sp>
        <p:nvSpPr>
          <p:cNvPr id="1048871" name="Title 1"/>
          <p:cNvSpPr>
            <a:spLocks noGrp="1" noEditPoints="1"/>
          </p:cNvSpPr>
          <p:nvPr>
            <p:ph type="title"/>
          </p:nvPr>
        </p:nvSpPr>
        <p:spPr>
          <a:xfrm>
            <a:off x="838200" y="365125"/>
            <a:ext cx="10515600" cy="122679"/>
          </a:xfrm>
          <a:prstGeom prst="rect"/>
        </p:spPr>
        <p:txBody>
          <a:bodyPr>
            <a:normAutofit/>
          </a:bodyPr>
          <a:p/>
        </p:txBody>
      </p:sp>
      <p:sp>
        <p:nvSpPr>
          <p:cNvPr id="1048872" name="Content Placeholder 2"/>
          <p:cNvSpPr>
            <a:spLocks noGrp="1" noEditPoints="1"/>
          </p:cNvSpPr>
          <p:nvPr>
            <p:ph idx="1"/>
          </p:nvPr>
        </p:nvSpPr>
        <p:spPr>
          <a:xfrm>
            <a:off x="338300" y="1075775"/>
            <a:ext cx="7625555" cy="5101188"/>
          </a:xfrm>
          <a:prstGeom prst="rect"/>
        </p:spPr>
        <p:txBody>
          <a:bodyPr>
            <a:normAutofit lnSpcReduction="10000"/>
          </a:bodyPr>
          <a:p>
            <a:pPr indent="0" marL="0">
              <a:buNone/>
            </a:pPr>
            <a:r>
              <a:rPr b="1" sz="3600">
                <a:solidFill>
                  <a:srgbClr val="FF0000"/>
                </a:solidFill>
              </a:rPr>
              <a:t>The synthesis of cholesterol </a:t>
            </a:r>
            <a:r>
              <a:rPr b="1" sz="3600" lang="en-US">
                <a:solidFill>
                  <a:srgbClr val="FF0000"/>
                </a:solidFill>
              </a:rPr>
              <a:t>(</a:t>
            </a:r>
            <a:r>
              <a:rPr b="1" sz="3600">
                <a:solidFill>
                  <a:srgbClr val="FF0000"/>
                </a:solidFill>
              </a:rPr>
              <a:t>5 stages</a:t>
            </a:r>
            <a:r>
              <a:rPr b="1" sz="3600" lang="en-US">
                <a:solidFill>
                  <a:srgbClr val="FF0000"/>
                </a:solidFill>
              </a:rPr>
              <a:t>)</a:t>
            </a:r>
          </a:p>
          <a:p>
            <a:pPr indent="0" marL="0">
              <a:buNone/>
            </a:pPr>
            <a:endParaRPr b="1" sz="3600" lang="en-US">
              <a:solidFill>
                <a:srgbClr val="FF0000"/>
              </a:solidFill>
            </a:endParaRPr>
          </a:p>
          <a:p>
            <a:r>
              <a:t>1. Synthesis of</a:t>
            </a:r>
            <a:r>
              <a:rPr>
                <a:solidFill>
                  <a:srgbClr val="FF0000"/>
                </a:solidFill>
              </a:rPr>
              <a:t> HMG CoA</a:t>
            </a:r>
          </a:p>
          <a:p>
            <a:r>
              <a:t>2. Formation of </a:t>
            </a:r>
            <a:r>
              <a:rPr>
                <a:solidFill>
                  <a:srgbClr val="FF0000"/>
                </a:solidFill>
              </a:rPr>
              <a:t>mevalonate (6C)</a:t>
            </a:r>
          </a:p>
          <a:p>
            <a:r>
              <a:t>3. Production of</a:t>
            </a:r>
            <a:r>
              <a:rPr>
                <a:solidFill>
                  <a:srgbClr val="FF0000"/>
                </a:solidFill>
              </a:rPr>
              <a:t> isoprenoid units (5C)</a:t>
            </a:r>
          </a:p>
          <a:p>
            <a:r>
              <a:t>4. Synthesis of </a:t>
            </a:r>
            <a:r>
              <a:rPr>
                <a:solidFill>
                  <a:srgbClr val="FF0000"/>
                </a:solidFill>
              </a:rPr>
              <a:t>squalene (30C)</a:t>
            </a:r>
          </a:p>
          <a:p>
            <a:r>
              <a:t>5. Conversion of squalene to </a:t>
            </a:r>
            <a:r>
              <a:rPr>
                <a:solidFill>
                  <a:srgbClr val="FF0000"/>
                </a:solidFill>
              </a:rPr>
              <a:t>cholesterol</a:t>
            </a:r>
            <a:r>
              <a:rPr lang="en-US">
                <a:solidFill>
                  <a:srgbClr val="FF0000"/>
                </a:solidFill>
              </a:rPr>
              <a:t> </a:t>
            </a:r>
            <a:r>
              <a:rPr>
                <a:solidFill>
                  <a:srgbClr val="FF0000"/>
                </a:solidFill>
              </a:rPr>
              <a:t>(27C)</a:t>
            </a:r>
            <a:endParaRPr lang="en-US">
              <a:solidFill>
                <a:srgbClr val="FF0000"/>
              </a:solidFill>
            </a:endParaRPr>
          </a:p>
          <a:p>
            <a:pPr indent="0" marL="0">
              <a:buNone/>
            </a:pPr>
            <a:endParaRPr lang="en-US">
              <a:solidFill>
                <a:srgbClr val="FF0000"/>
              </a:solidFill>
            </a:endParaRPr>
          </a:p>
          <a:p>
            <a:pPr indent="0" marL="0">
              <a:buNone/>
            </a:pPr>
            <a:r>
              <a:rPr b="1" sz="3200" lang="en-US">
                <a:solidFill>
                  <a:srgbClr val="FF0000"/>
                </a:solidFill>
                <a:highlight>
                  <a:srgbClr val="FFFF00"/>
                </a:highlight>
              </a:rPr>
              <a:t>HMG CoA reductase is the rate limiting enzyme in cholesterol biosynthesis</a:t>
            </a:r>
          </a:p>
        </p:txBody>
      </p:sp>
      <p:pic>
        <p:nvPicPr>
          <p:cNvPr id="2097194" name="Picture 3"/>
          <p:cNvPicPr>
            <a:picLocks noChangeAspect="1"/>
          </p:cNvPicPr>
          <p:nvPr/>
        </p:nvPicPr>
        <p:blipFill>
          <a:blip xmlns:r="http://schemas.openxmlformats.org/officeDocument/2006/relationships" r:embed="rId1"/>
          <a:srcRect/>
          <a:stretch>
            <a:fillRect/>
          </a:stretch>
        </p:blipFill>
        <p:spPr>
          <a:xfrm>
            <a:off x="7837504" y="618960"/>
            <a:ext cx="4140463" cy="6057492"/>
          </a:xfrm>
          <a:prstGeom prst="rect"/>
        </p:spPr>
      </p:pic>
    </p:spTree>
  </p:cSld>
  <p:clrMapOvr>
    <a:masterClrMapping/>
  </p:clrMapOvr>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251" name=""/>
        <p:cNvGrpSpPr/>
        <p:nvPr/>
      </p:nvGrpSpPr>
      <p:grpSpPr>
        <a:xfrm>
          <a:off x="0" y="0"/>
          <a:ext cx="0" cy="0"/>
          <a:chOff x="0" y="0"/>
          <a:chExt cx="0" cy="0"/>
        </a:xfrm>
      </p:grpSpPr>
      <p:sp>
        <p:nvSpPr>
          <p:cNvPr id="1048876" name="Title 1"/>
          <p:cNvSpPr>
            <a:spLocks noGrp="1" noEditPoints="1"/>
          </p:cNvSpPr>
          <p:nvPr>
            <p:ph type="title"/>
          </p:nvPr>
        </p:nvSpPr>
        <p:spPr>
          <a:prstGeom prst="rect"/>
        </p:spPr>
        <p:txBody>
          <a:bodyPr/>
          <a:p/>
        </p:txBody>
      </p:sp>
      <p:sp>
        <p:nvSpPr>
          <p:cNvPr id="1048877" name="Content Placeholder 2"/>
          <p:cNvSpPr>
            <a:spLocks noGrp="1" noEditPoints="1"/>
          </p:cNvSpPr>
          <p:nvPr>
            <p:ph idx="1"/>
          </p:nvPr>
        </p:nvSpPr>
        <p:spPr>
          <a:xfrm>
            <a:off x="557006" y="1825625"/>
            <a:ext cx="10796794" cy="4351338"/>
          </a:xfrm>
          <a:prstGeom prst="rect"/>
        </p:spPr>
        <p:txBody>
          <a:bodyPr/>
          <a:p>
            <a:r>
              <a:rPr lang="en-US"/>
              <a:t>T</a:t>
            </a:r>
            <a:r>
              <a:t>he penultimate</a:t>
            </a:r>
            <a:r>
              <a:rPr lang="en-US"/>
              <a:t> </a:t>
            </a:r>
            <a:r>
              <a:t>product is </a:t>
            </a:r>
            <a:r>
              <a:rPr b="1">
                <a:solidFill>
                  <a:srgbClr val="FF0000"/>
                </a:solidFill>
              </a:rPr>
              <a:t>7-dehydrocholesterol</a:t>
            </a:r>
            <a:r>
              <a:t> which, on</a:t>
            </a:r>
            <a:r>
              <a:rPr lang="en-US"/>
              <a:t> </a:t>
            </a:r>
            <a:r>
              <a:rPr b="1">
                <a:solidFill>
                  <a:srgbClr val="FF0000"/>
                </a:solidFill>
              </a:rPr>
              <a:t>reduction, finally yields cholesterol.</a:t>
            </a:r>
            <a:endParaRPr b="1" lang="en-US">
              <a:solidFill>
                <a:srgbClr val="FF0000"/>
              </a:solidFill>
            </a:endParaRPr>
          </a:p>
          <a:p>
            <a:r>
              <a:rPr b="0" lang="en-US">
                <a:solidFill>
                  <a:schemeClr val="tx1"/>
                </a:solidFill>
              </a:rPr>
              <a:t>Cholesterol biosynthesis is now believed to be a part of a major metabolic pathway concerned with the synthesis of several other </a:t>
            </a:r>
            <a:r>
              <a:rPr b="1" lang="en-US">
                <a:solidFill>
                  <a:srgbClr val="FF0000"/>
                </a:solidFill>
              </a:rPr>
              <a:t>isoprenoid</a:t>
            </a:r>
            <a:r>
              <a:rPr b="0" lang="en-US">
                <a:solidFill>
                  <a:schemeClr val="tx1"/>
                </a:solidFill>
              </a:rPr>
              <a:t> compounds. These include</a:t>
            </a:r>
          </a:p>
          <a:p>
            <a:pPr indent="0" marL="0">
              <a:buNone/>
            </a:pPr>
            <a:r>
              <a:rPr b="0" lang="en-US">
                <a:solidFill>
                  <a:schemeClr val="tx1"/>
                </a:solidFill>
              </a:rPr>
              <a:t>                               </a:t>
            </a:r>
            <a:r>
              <a:rPr b="1" lang="en-US">
                <a:solidFill>
                  <a:schemeClr val="tx1"/>
                </a:solidFill>
              </a:rPr>
              <a:t> </a:t>
            </a:r>
            <a:r>
              <a:rPr b="1" lang="en-US">
                <a:solidFill>
                  <a:srgbClr val="FF0000"/>
                </a:solidFill>
                <a:highlight>
                  <a:srgbClr val="FFFF00"/>
                </a:highlight>
              </a:rPr>
              <a:t>-ubiquinone (coenzyme Q of electron transport chain)  </a:t>
            </a:r>
          </a:p>
          <a:p>
            <a:pPr indent="0" marL="0">
              <a:buNone/>
            </a:pPr>
            <a:r>
              <a:rPr b="1" lang="en-US">
                <a:solidFill>
                  <a:srgbClr val="FF0000"/>
                </a:solidFill>
              </a:rPr>
              <a:t>                               </a:t>
            </a:r>
            <a:r>
              <a:rPr b="1" lang="en-US">
                <a:solidFill>
                  <a:srgbClr val="FF0000"/>
                </a:solidFill>
                <a:highlight>
                  <a:srgbClr val="FFFF00"/>
                </a:highlight>
              </a:rPr>
              <a:t> -dolichol (found in glycoprotein). </a:t>
            </a:r>
          </a:p>
          <a:p>
            <a:pPr indent="0" marL="0">
              <a:buNone/>
            </a:pPr>
            <a:r>
              <a:rPr b="0" lang="en-US">
                <a:solidFill>
                  <a:schemeClr val="tx1"/>
                </a:solidFill>
              </a:rPr>
              <a:t>   Both of them are derived from </a:t>
            </a:r>
            <a:r>
              <a:rPr b="1" lang="en-US">
                <a:solidFill>
                  <a:srgbClr val="FF0000"/>
                </a:solidFill>
              </a:rPr>
              <a:t>farnesyl pyrophosphate.</a:t>
            </a:r>
          </a:p>
        </p:txBody>
      </p:sp>
    </p:spTree>
  </p:cSld>
  <p:clrMapOvr>
    <a:masterClrMapping/>
  </p:clrMapOvr>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254" name=""/>
        <p:cNvGrpSpPr/>
        <p:nvPr/>
      </p:nvGrpSpPr>
      <p:grpSpPr>
        <a:xfrm>
          <a:off x="0" y="0"/>
          <a:ext cx="0" cy="0"/>
          <a:chOff x="0" y="0"/>
          <a:chExt cx="0" cy="0"/>
        </a:xfrm>
      </p:grpSpPr>
      <p:sp>
        <p:nvSpPr>
          <p:cNvPr id="1048881" name="Title 1"/>
          <p:cNvSpPr>
            <a:spLocks noGrp="1" noEditPoints="1"/>
          </p:cNvSpPr>
          <p:nvPr>
            <p:ph type="title"/>
          </p:nvPr>
        </p:nvSpPr>
        <p:spPr>
          <a:xfrm>
            <a:off x="400788" y="630697"/>
            <a:ext cx="10953012" cy="216410"/>
          </a:xfrm>
          <a:prstGeom prst="rect"/>
        </p:spPr>
        <p:txBody>
          <a:bodyPr>
            <a:normAutofit/>
          </a:bodyPr>
          <a:p>
            <a:r>
              <a:rPr b="1" lang="en-US">
                <a:solidFill>
                  <a:srgbClr val="FF0000"/>
                </a:solidFill>
              </a:rPr>
              <a:t>Regulation of cholesterol biosynthesis (by HMG CoA reductase)</a:t>
            </a:r>
            <a:endParaRPr b="1">
              <a:solidFill>
                <a:srgbClr val="FF0000"/>
              </a:solidFill>
            </a:endParaRPr>
          </a:p>
        </p:txBody>
      </p:sp>
      <p:sp>
        <p:nvSpPr>
          <p:cNvPr id="1048882" name="Content Placeholder 2"/>
          <p:cNvSpPr>
            <a:spLocks noGrp="1" noEditPoints="1"/>
          </p:cNvSpPr>
          <p:nvPr>
            <p:ph idx="1"/>
          </p:nvPr>
        </p:nvSpPr>
        <p:spPr>
          <a:prstGeom prst="rect"/>
        </p:spPr>
        <p:txBody>
          <a:bodyPr/>
          <a:p/>
        </p:txBody>
      </p:sp>
      <p:pic>
        <p:nvPicPr>
          <p:cNvPr id="2097195" name="Picture 3"/>
          <p:cNvPicPr>
            <a:picLocks noChangeAspect="1"/>
          </p:cNvPicPr>
          <p:nvPr/>
        </p:nvPicPr>
        <p:blipFill>
          <a:blip xmlns:r="http://schemas.openxmlformats.org/officeDocument/2006/relationships" r:embed="rId1"/>
          <a:srcRect/>
          <a:stretch>
            <a:fillRect/>
          </a:stretch>
        </p:blipFill>
        <p:spPr>
          <a:xfrm>
            <a:off x="400788" y="1443680"/>
            <a:ext cx="10847315" cy="5179296"/>
          </a:xfrm>
          <a:prstGeom prst="rect"/>
        </p:spPr>
      </p:pic>
    </p:spTree>
  </p:cSld>
  <p:clrMapOvr>
    <a:masterClrMapping/>
  </p:clrMapOvr>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257" name=""/>
        <p:cNvGrpSpPr/>
        <p:nvPr/>
      </p:nvGrpSpPr>
      <p:grpSpPr>
        <a:xfrm>
          <a:off x="0" y="0"/>
          <a:ext cx="0" cy="0"/>
          <a:chOff x="0" y="0"/>
          <a:chExt cx="0" cy="0"/>
        </a:xfrm>
      </p:grpSpPr>
      <p:sp>
        <p:nvSpPr>
          <p:cNvPr id="1048886" name="Title 1"/>
          <p:cNvSpPr>
            <a:spLocks noGrp="1" noEditPoints="1"/>
          </p:cNvSpPr>
          <p:nvPr>
            <p:ph type="title"/>
          </p:nvPr>
        </p:nvSpPr>
        <p:spPr>
          <a:xfrm>
            <a:off x="838200" y="365125"/>
            <a:ext cx="10515600" cy="747554"/>
          </a:xfrm>
          <a:prstGeom prst="rect"/>
        </p:spPr>
        <p:txBody>
          <a:bodyPr/>
          <a:p>
            <a:r>
              <a:rPr b="1">
                <a:solidFill>
                  <a:srgbClr val="00B050"/>
                </a:solidFill>
              </a:rPr>
              <a:t>DEGRADATION OF CHOLESTERO</a:t>
            </a:r>
            <a:r>
              <a:rPr b="1" lang="en-US">
                <a:solidFill>
                  <a:srgbClr val="00B050"/>
                </a:solidFill>
              </a:rPr>
              <a:t>L</a:t>
            </a:r>
            <a:endParaRPr b="1">
              <a:solidFill>
                <a:srgbClr val="00B050"/>
              </a:solidFill>
            </a:endParaRPr>
          </a:p>
        </p:txBody>
      </p:sp>
      <p:sp>
        <p:nvSpPr>
          <p:cNvPr id="1048887" name="Content Placeholder 2"/>
          <p:cNvSpPr>
            <a:spLocks noGrp="1" noEditPoints="1"/>
          </p:cNvSpPr>
          <p:nvPr>
            <p:ph idx="1"/>
          </p:nvPr>
        </p:nvSpPr>
        <p:spPr>
          <a:xfrm>
            <a:off x="275813" y="1112679"/>
            <a:ext cx="6750730" cy="5220503"/>
          </a:xfrm>
          <a:prstGeom prst="rect"/>
        </p:spPr>
        <p:txBody>
          <a:bodyPr/>
          <a:p>
            <a:pPr algn="just" indent="0" marL="0">
              <a:buFont typeface="Wingdings" charset="0"/>
              <a:buNone/>
            </a:pPr>
            <a:r>
              <a:rPr b="1" sz="3600" lang="en-US">
                <a:solidFill>
                  <a:srgbClr val="FF0000"/>
                </a:solidFill>
              </a:rPr>
              <a:t>1. </a:t>
            </a:r>
            <a:r>
              <a:rPr b="1" sz="3600">
                <a:solidFill>
                  <a:srgbClr val="FF0000"/>
                </a:solidFill>
              </a:rPr>
              <a:t>Synthesis of bile acids</a:t>
            </a:r>
            <a:r>
              <a:rPr b="1" sz="3600" lang="en-US">
                <a:solidFill>
                  <a:srgbClr val="FF0000"/>
                </a:solidFill>
              </a:rPr>
              <a:t>:</a:t>
            </a:r>
          </a:p>
          <a:p>
            <a:pPr algn="just">
              <a:buFont typeface="Arial" panose="020B0604020202020204" pitchFamily="34" charset="0"/>
              <a:buChar char="•"/>
            </a:pPr>
            <a:r>
              <a:rPr b="0" sz="2800" lang="en-US">
                <a:solidFill>
                  <a:schemeClr val="tx1"/>
                </a:solidFill>
              </a:rPr>
              <a:t>The synthesis of </a:t>
            </a:r>
            <a:r>
              <a:rPr b="1" sz="2800" lang="en-US">
                <a:solidFill>
                  <a:srgbClr val="00B050"/>
                </a:solidFill>
                <a:highlight>
                  <a:srgbClr val="FFFF00"/>
                </a:highlight>
              </a:rPr>
              <a:t>primary bile acids</a:t>
            </a:r>
            <a:r>
              <a:rPr b="1" sz="2800" lang="en-US">
                <a:solidFill>
                  <a:srgbClr val="FF0000"/>
                </a:solidFill>
              </a:rPr>
              <a:t> (Cholic acid and chenodeoxycholic acid)</a:t>
            </a:r>
            <a:r>
              <a:rPr b="0" sz="2800" lang="en-US">
                <a:solidFill>
                  <a:schemeClr val="tx1"/>
                </a:solidFill>
              </a:rPr>
              <a:t> takes place in the </a:t>
            </a:r>
            <a:r>
              <a:rPr b="1" sz="2800" lang="en-US">
                <a:solidFill>
                  <a:schemeClr val="accent5">
                    <a:lumMod val="75000"/>
                  </a:schemeClr>
                </a:solidFill>
              </a:rPr>
              <a:t>liver.</a:t>
            </a:r>
            <a:r>
              <a:rPr b="1" sz="2400" lang="en-US">
                <a:solidFill>
                  <a:schemeClr val="tx1"/>
                </a:solidFill>
              </a:rPr>
              <a:t> </a:t>
            </a:r>
          </a:p>
          <a:p>
            <a:pPr algn="just"/>
            <a:r>
              <a:t>The step catalysed by </a:t>
            </a:r>
            <a:r>
              <a:rPr b="1">
                <a:solidFill>
                  <a:srgbClr val="FF0000"/>
                </a:solidFill>
              </a:rPr>
              <a:t>7 a-hydroxylase </a:t>
            </a:r>
            <a:r>
              <a:t>is inhibited by bile acids and this is </a:t>
            </a:r>
            <a:r>
              <a:rPr>
                <a:solidFill>
                  <a:srgbClr val="00B050"/>
                </a:solidFill>
                <a:highlight>
                  <a:srgbClr val="FFFF00"/>
                </a:highlight>
              </a:rPr>
              <a:t>the ra</a:t>
            </a:r>
            <a:r>
              <a:rPr lang="en-US">
                <a:solidFill>
                  <a:srgbClr val="00B050"/>
                </a:solidFill>
                <a:highlight>
                  <a:srgbClr val="FFFF00"/>
                </a:highlight>
              </a:rPr>
              <a:t>t</a:t>
            </a:r>
            <a:r>
              <a:rPr>
                <a:solidFill>
                  <a:srgbClr val="00B050"/>
                </a:solidFill>
                <a:highlight>
                  <a:srgbClr val="FFFF00"/>
                </a:highlight>
              </a:rPr>
              <a:t>e</a:t>
            </a:r>
            <a:r>
              <a:rPr lang="en-US">
                <a:solidFill>
                  <a:srgbClr val="00B050"/>
                </a:solidFill>
                <a:highlight>
                  <a:srgbClr val="FFFF00"/>
                </a:highlight>
              </a:rPr>
              <a:t> </a:t>
            </a:r>
            <a:r>
              <a:rPr>
                <a:solidFill>
                  <a:srgbClr val="00B050"/>
                </a:solidFill>
                <a:highlight>
                  <a:srgbClr val="FFFF00"/>
                </a:highlight>
              </a:rPr>
              <a:t>Iimiting reaction</a:t>
            </a:r>
            <a:r>
              <a:rPr lang="en-US">
                <a:solidFill>
                  <a:srgbClr val="00B050"/>
                </a:solidFill>
                <a:highlight>
                  <a:srgbClr val="FFFF00"/>
                </a:highlight>
              </a:rPr>
              <a:t>.</a:t>
            </a:r>
          </a:p>
          <a:p>
            <a:pPr algn="just"/>
            <a:r>
              <a:rPr lang="en-US"/>
              <a:t>In the intestine, a portion of primary bile acids undergoes deconjugation and dehydroxylation to form </a:t>
            </a:r>
            <a:r>
              <a:rPr b="1" lang="en-US">
                <a:solidFill>
                  <a:srgbClr val="00B050"/>
                </a:solidFill>
                <a:highlight>
                  <a:srgbClr val="FFFF00"/>
                </a:highlight>
              </a:rPr>
              <a:t>secondary bile acids </a:t>
            </a:r>
            <a:r>
              <a:rPr b="1" lang="en-US">
                <a:solidFill>
                  <a:srgbClr val="FF0000"/>
                </a:solidFill>
              </a:rPr>
              <a:t>(deoxycholic acid and lithocholic acid)</a:t>
            </a:r>
          </a:p>
        </p:txBody>
      </p:sp>
      <p:pic>
        <p:nvPicPr>
          <p:cNvPr id="2097196" name="Picture 3"/>
          <p:cNvPicPr>
            <a:picLocks noChangeAspect="1"/>
          </p:cNvPicPr>
          <p:nvPr/>
        </p:nvPicPr>
        <p:blipFill>
          <a:blip xmlns:r="http://schemas.openxmlformats.org/officeDocument/2006/relationships" r:embed="rId1"/>
          <a:srcRect/>
          <a:stretch>
            <a:fillRect/>
          </a:stretch>
        </p:blipFill>
        <p:spPr>
          <a:xfrm>
            <a:off x="7102570" y="1112679"/>
            <a:ext cx="4850552" cy="5532940"/>
          </a:xfrm>
          <a:prstGeom prst="rect"/>
        </p:spPr>
      </p:pic>
    </p:spTree>
  </p:cSld>
  <p:clrMapOvr>
    <a:masterClrMapping/>
  </p:clrMapOvr>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98" name=""/>
        <p:cNvGrpSpPr/>
        <p:nvPr/>
      </p:nvGrpSpPr>
      <p:grpSpPr>
        <a:xfrm>
          <a:off x="0" y="0"/>
          <a:ext cx="0" cy="0"/>
          <a:chOff x="0" y="0"/>
          <a:chExt cx="0" cy="0"/>
        </a:xfrm>
      </p:grpSpPr>
      <p:sp>
        <p:nvSpPr>
          <p:cNvPr id="1048616" name="Title 1"/>
          <p:cNvSpPr>
            <a:spLocks noGrp="1" noEditPoints="1"/>
          </p:cNvSpPr>
          <p:nvPr>
            <p:ph type="title"/>
          </p:nvPr>
        </p:nvSpPr>
        <p:spPr>
          <a:xfrm>
            <a:off x="738326" y="365125"/>
            <a:ext cx="10615474" cy="1325563"/>
          </a:xfrm>
          <a:prstGeom prst="rect"/>
        </p:spPr>
        <p:txBody>
          <a:bodyPr/>
          <a:p>
            <a:r>
              <a:rPr b="1">
                <a:solidFill>
                  <a:srgbClr val="FF0000"/>
                </a:solidFill>
              </a:rPr>
              <a:t>Fate of free fatty acids</a:t>
            </a:r>
            <a:r>
              <a:t> </a:t>
            </a:r>
          </a:p>
        </p:txBody>
      </p:sp>
      <p:sp>
        <p:nvSpPr>
          <p:cNvPr id="1048617" name="Content Placeholder 2"/>
          <p:cNvSpPr>
            <a:spLocks noGrp="1" noEditPoints="1"/>
          </p:cNvSpPr>
          <p:nvPr>
            <p:ph idx="1"/>
          </p:nvPr>
        </p:nvSpPr>
        <p:spPr>
          <a:xfrm>
            <a:off x="238958" y="1825625"/>
            <a:ext cx="11797313" cy="4351338"/>
          </a:xfrm>
          <a:prstGeom prst="rect"/>
        </p:spPr>
        <p:txBody>
          <a:bodyPr/>
          <a:p>
            <a:r>
              <a:t>The fatty acids</a:t>
            </a:r>
            <a:r>
              <a:rPr lang="en-US"/>
              <a:t> </a:t>
            </a:r>
            <a:r>
              <a:t>released by lipolysis in the adipocytes enter the</a:t>
            </a:r>
            <a:r>
              <a:rPr lang="en-US"/>
              <a:t> </a:t>
            </a:r>
            <a:r>
              <a:t>circulation and are transported in a bound form</a:t>
            </a:r>
            <a:r>
              <a:rPr lang="en-US"/>
              <a:t> </a:t>
            </a:r>
            <a:r>
              <a:t>to albumin. </a:t>
            </a:r>
            <a:endParaRPr lang="en-US"/>
          </a:p>
          <a:p>
            <a:r>
              <a:t>The free fatty acids enter various</a:t>
            </a:r>
            <a:r>
              <a:rPr lang="en-US"/>
              <a:t> </a:t>
            </a:r>
            <a:r>
              <a:t>tissues and are utilized for the energy. About</a:t>
            </a:r>
            <a:r>
              <a:rPr lang="en-US"/>
              <a:t> </a:t>
            </a:r>
            <a:r>
              <a:rPr b="1">
                <a:solidFill>
                  <a:srgbClr val="FF0000"/>
                </a:solidFill>
              </a:rPr>
              <a:t>95</a:t>
            </a:r>
            <a:r>
              <a:rPr b="1" lang="en-US">
                <a:solidFill>
                  <a:srgbClr val="FF0000"/>
                </a:solidFill>
              </a:rPr>
              <a:t>%</a:t>
            </a:r>
            <a:r>
              <a:rPr b="1">
                <a:solidFill>
                  <a:srgbClr val="FF0000"/>
                </a:solidFill>
              </a:rPr>
              <a:t> of the energy obtained from fat comes from</a:t>
            </a:r>
            <a:r>
              <a:rPr b="1" lang="en-US">
                <a:solidFill>
                  <a:srgbClr val="FF0000"/>
                </a:solidFill>
              </a:rPr>
              <a:t> </a:t>
            </a:r>
            <a:r>
              <a:rPr b="1">
                <a:solidFill>
                  <a:srgbClr val="FF0000"/>
                </a:solidFill>
              </a:rPr>
              <a:t>the oxidation of fatty acids.</a:t>
            </a:r>
            <a:r>
              <a:t> Certain tissues,</a:t>
            </a:r>
            <a:r>
              <a:rPr lang="en-US"/>
              <a:t> </a:t>
            </a:r>
            <a:r>
              <a:t>however, cannot oxidize fatty acids, e.g. </a:t>
            </a:r>
            <a:r>
              <a:rPr b="1">
                <a:solidFill>
                  <a:srgbClr val="FF0000"/>
                </a:solidFill>
                <a:highlight>
                  <a:srgbClr val="FFFF00"/>
                </a:highlight>
              </a:rPr>
              <a:t>brain,</a:t>
            </a:r>
            <a:r>
              <a:rPr b="1" lang="en-US">
                <a:solidFill>
                  <a:srgbClr val="FF0000"/>
                </a:solidFill>
                <a:highlight>
                  <a:srgbClr val="FFFF00"/>
                </a:highlight>
              </a:rPr>
              <a:t> </a:t>
            </a:r>
            <a:r>
              <a:rPr b="1">
                <a:solidFill>
                  <a:srgbClr val="FF0000"/>
                </a:solidFill>
                <a:highlight>
                  <a:srgbClr val="FFFF00"/>
                </a:highlight>
              </a:rPr>
              <a:t>e</a:t>
            </a:r>
            <a:r>
              <a:rPr b="1" lang="en-US">
                <a:solidFill>
                  <a:srgbClr val="FF0000"/>
                </a:solidFill>
                <a:highlight>
                  <a:srgbClr val="FFFF00"/>
                </a:highlight>
              </a:rPr>
              <a:t>ry</a:t>
            </a:r>
            <a:r>
              <a:rPr b="1">
                <a:solidFill>
                  <a:srgbClr val="FF0000"/>
                </a:solidFill>
                <a:highlight>
                  <a:srgbClr val="FFFF00"/>
                </a:highlight>
              </a:rPr>
              <a:t>throc</a:t>
            </a:r>
            <a:r>
              <a:rPr b="1" lang="en-US">
                <a:solidFill>
                  <a:srgbClr val="FF0000"/>
                </a:solidFill>
                <a:highlight>
                  <a:srgbClr val="FFFF00"/>
                </a:highlight>
              </a:rPr>
              <a:t>y</a:t>
            </a:r>
            <a:r>
              <a:rPr b="1">
                <a:solidFill>
                  <a:srgbClr val="FF0000"/>
                </a:solidFill>
                <a:highlight>
                  <a:srgbClr val="FFFF00"/>
                </a:highlight>
              </a:rPr>
              <a:t>tes.</a:t>
            </a:r>
            <a:endParaRPr b="1" lang="en-US">
              <a:solidFill>
                <a:srgbClr val="FF0000"/>
              </a:solidFill>
              <a:highlight>
                <a:srgbClr val="FFFF00"/>
              </a:highlight>
            </a:endParaRPr>
          </a:p>
          <a:p>
            <a:r>
              <a:rPr b="1" lang="en-US"/>
              <a:t>The process of lipolysis of TG and reesterification of FFA to TG is termed as </a:t>
            </a:r>
            <a:r>
              <a:rPr b="1" lang="en-US">
                <a:solidFill>
                  <a:srgbClr val="FF0000"/>
                </a:solidFill>
              </a:rPr>
              <a:t>triacylglycerol/fatty acid cycle.</a:t>
            </a:r>
          </a:p>
          <a:p>
            <a:endParaRPr lang="en-US"/>
          </a:p>
        </p:txBody>
      </p:sp>
    </p:spTree>
  </p:cSld>
  <p:clrMapOvr>
    <a:masterClrMapping/>
  </p:clrMapOvr>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260" name=""/>
        <p:cNvGrpSpPr/>
        <p:nvPr/>
      </p:nvGrpSpPr>
      <p:grpSpPr>
        <a:xfrm>
          <a:off x="0" y="0"/>
          <a:ext cx="0" cy="0"/>
          <a:chOff x="0" y="0"/>
          <a:chExt cx="0" cy="0"/>
        </a:xfrm>
      </p:grpSpPr>
      <p:sp>
        <p:nvSpPr>
          <p:cNvPr id="1048891" name="Title 1"/>
          <p:cNvSpPr>
            <a:spLocks noGrp="1" noEditPoints="1"/>
          </p:cNvSpPr>
          <p:nvPr>
            <p:ph type="title"/>
          </p:nvPr>
        </p:nvSpPr>
        <p:spPr>
          <a:xfrm>
            <a:off x="838200" y="365125"/>
            <a:ext cx="10515600" cy="294520"/>
          </a:xfrm>
          <a:prstGeom prst="rect"/>
        </p:spPr>
        <p:txBody>
          <a:bodyPr>
            <a:normAutofit/>
          </a:bodyPr>
          <a:p/>
        </p:txBody>
      </p:sp>
      <p:sp>
        <p:nvSpPr>
          <p:cNvPr id="1048892" name="Content Placeholder 2"/>
          <p:cNvSpPr>
            <a:spLocks noGrp="1" noEditPoints="1"/>
          </p:cNvSpPr>
          <p:nvPr>
            <p:ph idx="1"/>
          </p:nvPr>
        </p:nvSpPr>
        <p:spPr>
          <a:xfrm>
            <a:off x="182082" y="894196"/>
            <a:ext cx="7641175" cy="5282767"/>
          </a:xfrm>
          <a:prstGeom prst="rect"/>
        </p:spPr>
        <p:txBody>
          <a:bodyPr>
            <a:normAutofit lnSpcReduction="10000"/>
          </a:bodyPr>
          <a:p>
            <a:r>
              <a:rPr lang="en-US"/>
              <a:t>F</a:t>
            </a:r>
            <a:r>
              <a:t>ecal excretion</a:t>
            </a:r>
            <a:r>
              <a:rPr lang="en-US"/>
              <a:t> </a:t>
            </a:r>
            <a:r>
              <a:t>of bile sal</a:t>
            </a:r>
            <a:r>
              <a:rPr lang="en-US"/>
              <a:t>t</a:t>
            </a:r>
            <a:r>
              <a:t>s is the only route for the removal of</a:t>
            </a:r>
            <a:r>
              <a:rPr lang="en-US"/>
              <a:t> </a:t>
            </a:r>
            <a:r>
              <a:t>cholesterol from the hody.</a:t>
            </a:r>
            <a:endParaRPr lang="en-US"/>
          </a:p>
          <a:p>
            <a:r>
              <a:rPr b="1" lang="en-US">
                <a:solidFill>
                  <a:srgbClr val="FF0000"/>
                </a:solidFill>
              </a:rPr>
              <a:t>Cholelithiasis</a:t>
            </a:r>
            <a:r>
              <a:rPr lang="en-US"/>
              <a:t>-cholesterol gall stone disease.</a:t>
            </a:r>
          </a:p>
          <a:p>
            <a:pPr indent="0" marL="0">
              <a:buNone/>
            </a:pPr>
            <a:r>
              <a:rPr b="1" sz="3600" lang="en-US">
                <a:solidFill>
                  <a:srgbClr val="FF0000"/>
                </a:solidFill>
              </a:rPr>
              <a:t>2. Synthesis of steroid from cholesterol</a:t>
            </a:r>
          </a:p>
          <a:p>
            <a:pPr indent="0" marL="0">
              <a:buNone/>
            </a:pPr>
            <a:r>
              <a:rPr lang="en-US">
                <a:solidFill>
                  <a:schemeClr val="accent1"/>
                </a:solidFill>
              </a:rPr>
              <a:t>Cholesterol is the precursor for the synthesis of all the </a:t>
            </a:r>
            <a:r>
              <a:rPr b="1" lang="en-US">
                <a:solidFill>
                  <a:schemeClr val="accent1"/>
                </a:solidFill>
              </a:rPr>
              <a:t>five classes</a:t>
            </a:r>
            <a:r>
              <a:rPr lang="en-US">
                <a:solidFill>
                  <a:schemeClr val="accent1"/>
                </a:solidFill>
              </a:rPr>
              <a:t> of steroid hormones</a:t>
            </a:r>
          </a:p>
          <a:p>
            <a:pPr indent="0" marL="0">
              <a:buNone/>
            </a:pPr>
            <a:r>
              <a:rPr lang="en-US"/>
              <a:t>(a) Glucocorticoids (e.g. cortisol)</a:t>
            </a:r>
          </a:p>
          <a:p>
            <a:pPr indent="0" marL="0">
              <a:buNone/>
            </a:pPr>
            <a:r>
              <a:rPr lang="en-US"/>
              <a:t>(b) Mineralocorticoids (e.g. aldosterone)</a:t>
            </a:r>
          </a:p>
          <a:p>
            <a:pPr indent="0" marL="0">
              <a:buNone/>
            </a:pPr>
            <a:r>
              <a:rPr lang="en-US"/>
              <a:t>(c) Progestins (e.g. progesterone</a:t>
            </a:r>
          </a:p>
          <a:p>
            <a:pPr indent="0" marL="0">
              <a:buNone/>
            </a:pPr>
            <a:r>
              <a:rPr lang="en-US"/>
              <a:t>(d) Androgens (e.g. testosterone)</a:t>
            </a:r>
          </a:p>
          <a:p>
            <a:pPr indent="0" marL="0">
              <a:buNone/>
            </a:pPr>
            <a:r>
              <a:rPr lang="en-US"/>
              <a:t>(e) Estrogens (e.g. estradiol).</a:t>
            </a:r>
          </a:p>
          <a:p>
            <a:endParaRPr lang="en-US"/>
          </a:p>
        </p:txBody>
      </p:sp>
      <p:pic>
        <p:nvPicPr>
          <p:cNvPr id="2097197" name="Picture 4"/>
          <p:cNvPicPr>
            <a:picLocks noChangeAspect="1"/>
          </p:cNvPicPr>
          <p:nvPr/>
        </p:nvPicPr>
        <p:blipFill>
          <a:blip xmlns:r="http://schemas.openxmlformats.org/officeDocument/2006/relationships" r:embed="rId1"/>
          <a:srcRect/>
          <a:stretch>
            <a:fillRect/>
          </a:stretch>
        </p:blipFill>
        <p:spPr>
          <a:xfrm>
            <a:off x="7823257" y="1188070"/>
            <a:ext cx="4262762" cy="5282767"/>
          </a:xfrm>
          <a:prstGeom prst="rect"/>
        </p:spPr>
      </p:pic>
    </p:spTree>
  </p:cSld>
  <p:clrMapOvr>
    <a:masterClrMapping/>
  </p:clrMapOvr>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263" name=""/>
        <p:cNvGrpSpPr/>
        <p:nvPr/>
      </p:nvGrpSpPr>
      <p:grpSpPr>
        <a:xfrm>
          <a:off x="0" y="0"/>
          <a:ext cx="0" cy="0"/>
          <a:chOff x="0" y="0"/>
          <a:chExt cx="0" cy="0"/>
        </a:xfrm>
      </p:grpSpPr>
      <p:sp>
        <p:nvSpPr>
          <p:cNvPr id="1048896" name="Title 1"/>
          <p:cNvSpPr>
            <a:spLocks noGrp="1" noEditPoints="1"/>
          </p:cNvSpPr>
          <p:nvPr>
            <p:ph type="title"/>
          </p:nvPr>
        </p:nvSpPr>
        <p:spPr>
          <a:xfrm>
            <a:off x="838200" y="365125"/>
            <a:ext cx="10515600" cy="310142"/>
          </a:xfrm>
          <a:prstGeom prst="rect"/>
        </p:spPr>
        <p:txBody>
          <a:bodyPr>
            <a:normAutofit/>
          </a:bodyPr>
          <a:p/>
        </p:txBody>
      </p:sp>
      <p:sp>
        <p:nvSpPr>
          <p:cNvPr id="1048897" name="Content Placeholder 2"/>
          <p:cNvSpPr>
            <a:spLocks noGrp="1" noEditPoints="1"/>
          </p:cNvSpPr>
          <p:nvPr>
            <p:ph idx="1"/>
          </p:nvPr>
        </p:nvSpPr>
        <p:spPr>
          <a:xfrm>
            <a:off x="588250" y="1060154"/>
            <a:ext cx="10765550" cy="5116809"/>
          </a:xfrm>
          <a:prstGeom prst="rect"/>
        </p:spPr>
        <p:txBody>
          <a:bodyPr>
            <a:normAutofit lnSpcReduction="10000"/>
          </a:bodyPr>
          <a:p>
            <a:pPr indent="0" marL="0">
              <a:buNone/>
            </a:pPr>
            <a:r>
              <a:rPr b="1" sz="3600" lang="en-US">
                <a:solidFill>
                  <a:srgbClr val="FF0000"/>
                </a:solidFill>
              </a:rPr>
              <a:t>3. </a:t>
            </a:r>
            <a:r>
              <a:rPr b="1" sz="3600">
                <a:solidFill>
                  <a:srgbClr val="FF0000"/>
                </a:solidFill>
              </a:rPr>
              <a:t>Synthesis of vitamin D</a:t>
            </a:r>
          </a:p>
          <a:p>
            <a:pPr indent="0" marL="0">
              <a:buNone/>
            </a:pPr>
            <a:r>
              <a:t>7-Dehydrocholesterol, an intermediate in the</a:t>
            </a:r>
            <a:r>
              <a:rPr lang="en-US"/>
              <a:t> </a:t>
            </a:r>
            <a:r>
              <a:t>synthesis of cholesterol, is converted to </a:t>
            </a:r>
            <a:r>
              <a:rPr b="1">
                <a:solidFill>
                  <a:srgbClr val="FF0000"/>
                </a:solidFill>
                <a:highlight>
                  <a:srgbClr val="FFFF00"/>
                </a:highlight>
              </a:rPr>
              <a:t>cholecalciferol (vitamin </a:t>
            </a:r>
            <a:r>
              <a:rPr b="1" lang="en-US">
                <a:solidFill>
                  <a:srgbClr val="FF0000"/>
                </a:solidFill>
                <a:highlight>
                  <a:srgbClr val="FFFF00"/>
                </a:highlight>
              </a:rPr>
              <a:t>D</a:t>
            </a:r>
            <a:r>
              <a:rPr baseline="-25000" b="1">
                <a:solidFill>
                  <a:srgbClr val="FF0000"/>
                </a:solidFill>
                <a:highlight>
                  <a:srgbClr val="FFFF00"/>
                </a:highlight>
              </a:rPr>
              <a:t>3</a:t>
            </a:r>
            <a:r>
              <a:rPr b="1">
                <a:solidFill>
                  <a:srgbClr val="FF0000"/>
                </a:solidFill>
                <a:highlight>
                  <a:srgbClr val="FFFF00"/>
                </a:highlight>
              </a:rPr>
              <a:t>)</a:t>
            </a:r>
            <a:r>
              <a:t> </a:t>
            </a:r>
            <a:r>
              <a:rPr lang="en-US"/>
              <a:t>U</a:t>
            </a:r>
            <a:r>
              <a:t>V ultraviolet rays in the</a:t>
            </a:r>
            <a:r>
              <a:rPr lang="en-US"/>
              <a:t> </a:t>
            </a:r>
            <a:r>
              <a:t>skin</a:t>
            </a:r>
            <a:r>
              <a:rPr lang="en-US"/>
              <a:t>.</a:t>
            </a:r>
          </a:p>
          <a:p>
            <a:pPr indent="0" marL="0">
              <a:buNone/>
            </a:pPr>
            <a:endParaRPr lang="en-US"/>
          </a:p>
          <a:p>
            <a:pPr indent="0" marL="0">
              <a:buNone/>
            </a:pPr>
            <a:r>
              <a:rPr b="1" sz="3600" lang="en-US">
                <a:solidFill>
                  <a:srgbClr val="FF0000"/>
                </a:solidFill>
              </a:rPr>
              <a:t>                       Hypercholesterolemia</a:t>
            </a:r>
          </a:p>
          <a:p>
            <a:pPr indent="0" marL="0">
              <a:buNone/>
            </a:pPr>
            <a:r>
              <a:rPr b="0" sz="2800" lang="en-US">
                <a:solidFill>
                  <a:schemeClr val="tx1"/>
                </a:solidFill>
              </a:rPr>
              <a:t>Increase in plasma cholesterol (&gt; 200 mg/dl) concentration is known as hypercholesterolemia and is observed in many disorders:</a:t>
            </a:r>
          </a:p>
          <a:p>
            <a:pPr>
              <a:buFont typeface="Wingdings" charset="0"/>
              <a:buChar char="ü"/>
            </a:pPr>
            <a:r>
              <a:rPr b="0" sz="2800" lang="en-US">
                <a:solidFill>
                  <a:schemeClr val="tx1"/>
                </a:solidFill>
              </a:rPr>
              <a:t>Diabetes mellitus</a:t>
            </a:r>
          </a:p>
          <a:p>
            <a:pPr>
              <a:buFont typeface="Wingdings" charset="0"/>
              <a:buChar char="ü"/>
            </a:pPr>
            <a:r>
              <a:rPr b="0" sz="2800" lang="en-US">
                <a:solidFill>
                  <a:schemeClr val="tx1"/>
                </a:solidFill>
              </a:rPr>
              <a:t>Hypothyroidism ( myxoedema)</a:t>
            </a:r>
          </a:p>
          <a:p>
            <a:pPr>
              <a:buFont typeface="Wingdings" charset="0"/>
              <a:buChar char="ü"/>
            </a:pPr>
            <a:r>
              <a:rPr b="0" sz="2800" lang="en-US">
                <a:solidFill>
                  <a:schemeClr val="tx1"/>
                </a:solidFill>
              </a:rPr>
              <a:t>Obstructive Jaundice</a:t>
            </a:r>
          </a:p>
          <a:p>
            <a:pPr>
              <a:buFont typeface="Wingdings" charset="0"/>
              <a:buChar char="ü"/>
            </a:pPr>
            <a:r>
              <a:rPr b="0" sz="2800" lang="en-US">
                <a:solidFill>
                  <a:schemeClr val="tx1"/>
                </a:solidFill>
              </a:rPr>
              <a:t>Nephrotic syndrome</a:t>
            </a:r>
          </a:p>
        </p:txBody>
      </p:sp>
    </p:spTree>
  </p:cSld>
  <p:clrMapOvr>
    <a:masterClrMapping/>
  </p:clrMapOvr>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266" name=""/>
        <p:cNvGrpSpPr/>
        <p:nvPr/>
      </p:nvGrpSpPr>
      <p:grpSpPr>
        <a:xfrm>
          <a:off x="0" y="0"/>
          <a:ext cx="0" cy="0"/>
          <a:chOff x="0" y="0"/>
          <a:chExt cx="0" cy="0"/>
        </a:xfrm>
      </p:grpSpPr>
      <p:sp>
        <p:nvSpPr>
          <p:cNvPr id="1048901" name="Title 1"/>
          <p:cNvSpPr>
            <a:spLocks noGrp="1" noEditPoints="1"/>
          </p:cNvSpPr>
          <p:nvPr>
            <p:ph type="title"/>
          </p:nvPr>
        </p:nvSpPr>
        <p:spPr>
          <a:xfrm>
            <a:off x="838200" y="365125"/>
            <a:ext cx="10515600" cy="919394"/>
          </a:xfrm>
          <a:prstGeom prst="rect"/>
        </p:spPr>
        <p:txBody>
          <a:bodyPr/>
          <a:p>
            <a:r>
              <a:rPr b="1">
                <a:solidFill>
                  <a:srgbClr val="FF0000"/>
                </a:solidFill>
              </a:rPr>
              <a:t>Lipoprotein</a:t>
            </a:r>
            <a:r>
              <a:rPr b="1" lang="en-US">
                <a:solidFill>
                  <a:srgbClr val="FF0000"/>
                </a:solidFill>
              </a:rPr>
              <a:t>s</a:t>
            </a:r>
            <a:endParaRPr b="1">
              <a:solidFill>
                <a:srgbClr val="FF0000"/>
              </a:solidFill>
            </a:endParaRPr>
          </a:p>
        </p:txBody>
      </p:sp>
      <p:sp>
        <p:nvSpPr>
          <p:cNvPr id="1048902" name="Content Placeholder 2"/>
          <p:cNvSpPr>
            <a:spLocks noGrp="1" noEditPoints="1"/>
          </p:cNvSpPr>
          <p:nvPr>
            <p:ph idx="1"/>
          </p:nvPr>
        </p:nvSpPr>
        <p:spPr>
          <a:xfrm>
            <a:off x="385166" y="1356969"/>
            <a:ext cx="10968634" cy="4819994"/>
          </a:xfrm>
          <a:prstGeom prst="rect"/>
        </p:spPr>
        <p:txBody>
          <a:bodyPr/>
          <a:p>
            <a:r>
              <a:rPr lang="en-US"/>
              <a:t>Lipoproteins are mol</a:t>
            </a:r>
            <a:r>
              <a:t>ecular complexes that</a:t>
            </a:r>
            <a:r>
              <a:rPr lang="en-US"/>
              <a:t> </a:t>
            </a:r>
            <a:r>
              <a:t>consist of</a:t>
            </a:r>
            <a:r>
              <a:rPr b="1">
                <a:solidFill>
                  <a:srgbClr val="FF0000"/>
                </a:solidFill>
              </a:rPr>
              <a:t> lipids and proteins</a:t>
            </a:r>
            <a:r>
              <a:t> (conjugated</a:t>
            </a:r>
            <a:r>
              <a:rPr lang="en-US"/>
              <a:t> </a:t>
            </a:r>
            <a:r>
              <a:t>proteins). </a:t>
            </a:r>
            <a:endParaRPr lang="en-US"/>
          </a:p>
          <a:p>
            <a:r>
              <a:t>They function as transport vehicles for</a:t>
            </a:r>
            <a:r>
              <a:rPr lang="en-US"/>
              <a:t> </a:t>
            </a:r>
            <a:r>
              <a:t>lipids in blood plasma. Lipoproteins deliver the</a:t>
            </a:r>
            <a:r>
              <a:rPr lang="en-US"/>
              <a:t> </a:t>
            </a:r>
            <a:r>
              <a:t>lipid components (cholesterol, triacylglycerol</a:t>
            </a:r>
            <a:r>
              <a:rPr lang="en-US"/>
              <a:t> </a:t>
            </a:r>
            <a:r>
              <a:t>etc.) to various tissues for utilization.</a:t>
            </a:r>
          </a:p>
          <a:p/>
        </p:txBody>
      </p:sp>
      <p:pic>
        <p:nvPicPr>
          <p:cNvPr id="2097198" name="Picture 4"/>
          <p:cNvPicPr>
            <a:picLocks noChangeAspect="1"/>
          </p:cNvPicPr>
          <p:nvPr/>
        </p:nvPicPr>
        <p:blipFill>
          <a:blip xmlns:r="http://schemas.openxmlformats.org/officeDocument/2006/relationships" r:embed="rId1"/>
          <a:srcRect/>
          <a:stretch>
            <a:fillRect/>
          </a:stretch>
        </p:blipFill>
        <p:spPr>
          <a:xfrm>
            <a:off x="4229187" y="3600182"/>
            <a:ext cx="5066890" cy="3031958"/>
          </a:xfrm>
          <a:prstGeom prst="rect"/>
        </p:spPr>
      </p:pic>
    </p:spTree>
  </p:cSld>
  <p:clrMapOvr>
    <a:masterClrMapping/>
  </p:clrMapOvr>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269" name=""/>
        <p:cNvGrpSpPr/>
        <p:nvPr/>
      </p:nvGrpSpPr>
      <p:grpSpPr>
        <a:xfrm>
          <a:off x="0" y="0"/>
          <a:ext cx="0" cy="0"/>
          <a:chOff x="0" y="0"/>
          <a:chExt cx="0" cy="0"/>
        </a:xfrm>
      </p:grpSpPr>
      <p:sp>
        <p:nvSpPr>
          <p:cNvPr id="1048906" name="Title 1"/>
          <p:cNvSpPr>
            <a:spLocks noGrp="1" noEditPoints="1"/>
          </p:cNvSpPr>
          <p:nvPr>
            <p:ph type="title"/>
          </p:nvPr>
        </p:nvSpPr>
        <p:spPr>
          <a:prstGeom prst="rect"/>
        </p:spPr>
        <p:txBody>
          <a:bodyPr/>
          <a:p>
            <a:r>
              <a:rPr b="1" sz="4000" lang="en-US">
                <a:solidFill>
                  <a:srgbClr val="FF0000"/>
                </a:solidFill>
              </a:rPr>
              <a:t>C</a:t>
            </a:r>
            <a:r>
              <a:rPr b="1" sz="4000">
                <a:solidFill>
                  <a:srgbClr val="FF0000"/>
                </a:solidFill>
              </a:rPr>
              <a:t>lassification of lipoproteins</a:t>
            </a:r>
            <a:endParaRPr b="1" sz="4000" lang="en-US">
              <a:solidFill>
                <a:srgbClr val="FF0000"/>
              </a:solidFill>
            </a:endParaRPr>
          </a:p>
          <a:p/>
        </p:txBody>
      </p:sp>
      <p:sp>
        <p:nvSpPr>
          <p:cNvPr id="1048907" name="Content Placeholder 2"/>
          <p:cNvSpPr>
            <a:spLocks noGrp="1" noEditPoints="1"/>
          </p:cNvSpPr>
          <p:nvPr>
            <p:ph idx="1"/>
          </p:nvPr>
        </p:nvSpPr>
        <p:spPr>
          <a:xfrm>
            <a:off x="119593" y="1175850"/>
            <a:ext cx="7563067" cy="5054322"/>
          </a:xfrm>
          <a:prstGeom prst="rect"/>
        </p:spPr>
        <p:txBody>
          <a:bodyPr/>
          <a:p>
            <a:pPr algn="just" indent="0" marL="0">
              <a:buNone/>
            </a:pPr>
            <a:r>
              <a:rPr b="1" lang="en-US">
                <a:solidFill>
                  <a:srgbClr val="FF0000"/>
                </a:solidFill>
              </a:rPr>
              <a:t>1.</a:t>
            </a:r>
            <a:r>
              <a:rPr lang="en-US">
                <a:solidFill>
                  <a:srgbClr val="FF0000"/>
                </a:solidFill>
              </a:rPr>
              <a:t> </a:t>
            </a:r>
            <a:r>
              <a:rPr b="1" lang="en-US">
                <a:solidFill>
                  <a:srgbClr val="FF0000"/>
                </a:solidFill>
              </a:rPr>
              <a:t>Chylomicrons </a:t>
            </a:r>
            <a:r>
              <a:rPr lang="en-US"/>
              <a:t>: They are synthesized in the intestine</a:t>
            </a:r>
          </a:p>
          <a:p>
            <a:pPr algn="just" indent="0" marL="0">
              <a:buNone/>
            </a:pPr>
            <a:r>
              <a:rPr b="1" lang="en-US">
                <a:solidFill>
                  <a:srgbClr val="FF0000"/>
                </a:solidFill>
              </a:rPr>
              <a:t>2. Very low density lipoproteins (VLDL)</a:t>
            </a:r>
            <a:r>
              <a:rPr lang="en-US"/>
              <a:t> : They are produced in liver and intestine.</a:t>
            </a:r>
          </a:p>
          <a:p>
            <a:pPr algn="just" indent="0" marL="0">
              <a:buNone/>
            </a:pPr>
            <a:r>
              <a:rPr b="1" lang="en-US">
                <a:solidFill>
                  <a:srgbClr val="FF0000"/>
                </a:solidFill>
              </a:rPr>
              <a:t>3. Low density lipoproteins (LDL) </a:t>
            </a:r>
            <a:r>
              <a:rPr lang="en-US"/>
              <a:t>: They are formed from VLDL in the blood circulation.</a:t>
            </a:r>
          </a:p>
          <a:p>
            <a:pPr algn="just" indent="0" marL="0">
              <a:buNone/>
            </a:pPr>
            <a:r>
              <a:rPr b="1" lang="en-US">
                <a:solidFill>
                  <a:srgbClr val="FF0000"/>
                </a:solidFill>
              </a:rPr>
              <a:t>4.High density lipoproteins (HDL)</a:t>
            </a:r>
            <a:r>
              <a:rPr lang="en-US"/>
              <a:t> : They are mostly synthesized in liver</a:t>
            </a:r>
          </a:p>
          <a:p>
            <a:pPr algn="just" indent="0" marL="0">
              <a:buNone/>
            </a:pPr>
            <a:r>
              <a:rPr b="1" lang="en-US">
                <a:solidFill>
                  <a:srgbClr val="FF0000"/>
                </a:solidFill>
              </a:rPr>
              <a:t>5. Free fatty acids-albumin</a:t>
            </a:r>
            <a:r>
              <a:rPr lang="en-US"/>
              <a:t> : Free fatty acids in the circulation are in a bound form to albumin</a:t>
            </a:r>
          </a:p>
          <a:p>
            <a:pPr algn="just" indent="0" marL="0">
              <a:buNone/>
            </a:pPr>
            <a:endParaRPr lang="en-US"/>
          </a:p>
        </p:txBody>
      </p:sp>
      <p:pic>
        <p:nvPicPr>
          <p:cNvPr id="2097199" name="Picture 3"/>
          <p:cNvPicPr>
            <a:picLocks noChangeAspect="1"/>
          </p:cNvPicPr>
          <p:nvPr/>
        </p:nvPicPr>
        <p:blipFill>
          <a:blip xmlns:r="http://schemas.openxmlformats.org/officeDocument/2006/relationships" r:embed="rId1"/>
          <a:srcRect/>
          <a:stretch>
            <a:fillRect/>
          </a:stretch>
        </p:blipFill>
        <p:spPr>
          <a:xfrm>
            <a:off x="8151317" y="466522"/>
            <a:ext cx="3359217" cy="6019944"/>
          </a:xfrm>
          <a:prstGeom prst="rect"/>
        </p:spPr>
      </p:pic>
    </p:spTree>
  </p:cSld>
  <p:clrMapOvr>
    <a:masterClrMapping/>
  </p:clrMapOvr>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272" name=""/>
        <p:cNvGrpSpPr/>
        <p:nvPr/>
      </p:nvGrpSpPr>
      <p:grpSpPr>
        <a:xfrm>
          <a:off x="0" y="0"/>
          <a:ext cx="0" cy="0"/>
          <a:chOff x="0" y="0"/>
          <a:chExt cx="0" cy="0"/>
        </a:xfrm>
      </p:grpSpPr>
      <p:sp>
        <p:nvSpPr>
          <p:cNvPr id="1048911" name="Title 1"/>
          <p:cNvSpPr>
            <a:spLocks noGrp="1" noEditPoints="1"/>
          </p:cNvSpPr>
          <p:nvPr>
            <p:ph type="title"/>
          </p:nvPr>
        </p:nvSpPr>
        <p:spPr>
          <a:prstGeom prst="rect"/>
        </p:spPr>
        <p:txBody>
          <a:bodyPr/>
          <a:p>
            <a:r>
              <a:rPr b="1">
                <a:solidFill>
                  <a:srgbClr val="FF0000"/>
                </a:solidFill>
              </a:rPr>
              <a:t>Apolipoproteins</a:t>
            </a:r>
          </a:p>
        </p:txBody>
      </p:sp>
      <p:sp>
        <p:nvSpPr>
          <p:cNvPr id="1048912" name="Content Placeholder 2"/>
          <p:cNvSpPr>
            <a:spLocks noGrp="1" noEditPoints="1"/>
          </p:cNvSpPr>
          <p:nvPr>
            <p:ph idx="1"/>
          </p:nvPr>
        </p:nvSpPr>
        <p:spPr>
          <a:prstGeom prst="rect"/>
        </p:spPr>
        <p:txBody>
          <a:bodyPr/>
          <a:p>
            <a:r>
              <a:t>The </a:t>
            </a:r>
            <a:r>
              <a:t>protein </a:t>
            </a:r>
            <a:r>
              <a:rPr smtClean="0"/>
              <a:t>co</a:t>
            </a:r>
            <a:r>
              <a:rPr dirty="0" lang="en-US" smtClean="0"/>
              <a:t>m</a:t>
            </a:r>
            <a:r>
              <a:rPr smtClean="0"/>
              <a:t>ponents </a:t>
            </a:r>
            <a:r>
              <a:t>of lipoproteins are</a:t>
            </a:r>
            <a:r>
              <a:rPr dirty="0" lang="en-US"/>
              <a:t> </a:t>
            </a:r>
            <a:r>
              <a:t>known as apolipoproteins o</a:t>
            </a:r>
            <a:r>
              <a:rPr dirty="0" lang="en-US"/>
              <a:t>r</a:t>
            </a:r>
            <a:r>
              <a:t>, simply,</a:t>
            </a:r>
            <a:r>
              <a:rPr dirty="0" lang="en-US"/>
              <a:t> </a:t>
            </a:r>
            <a:r>
              <a:t>apoproteins. They perform the following</a:t>
            </a:r>
            <a:r>
              <a:rPr dirty="0" lang="en-US"/>
              <a:t> </a:t>
            </a:r>
            <a:r>
              <a:t>functions</a:t>
            </a:r>
          </a:p>
          <a:p>
            <a:pPr indent="0" marL="0">
              <a:buNone/>
            </a:pPr>
            <a:r>
              <a:t>1 . Act as structural components of lipoproteins.</a:t>
            </a:r>
          </a:p>
          <a:p>
            <a:pPr indent="0" marL="0">
              <a:buNone/>
            </a:pPr>
            <a:r>
              <a:t>2. Recognize the cell membrane surface</a:t>
            </a:r>
            <a:r>
              <a:rPr dirty="0" lang="en-US"/>
              <a:t> </a:t>
            </a:r>
            <a:r>
              <a:t>receptors.</a:t>
            </a:r>
          </a:p>
          <a:p>
            <a:pPr indent="0" marL="0">
              <a:buNone/>
            </a:pPr>
            <a:r>
              <a:t>3. Activate enzymes involved in lipoprotein</a:t>
            </a:r>
            <a:r>
              <a:rPr dirty="0" lang="en-US"/>
              <a:t> </a:t>
            </a:r>
            <a:r>
              <a:t>metabolism</a:t>
            </a:r>
          </a:p>
        </p:txBody>
      </p:sp>
    </p:spTree>
  </p:cSld>
  <p:clrMapOvr>
    <a:masterClrMapping/>
  </p:clrMapOvr>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275" name=""/>
        <p:cNvGrpSpPr/>
        <p:nvPr/>
      </p:nvGrpSpPr>
      <p:grpSpPr>
        <a:xfrm>
          <a:off x="0" y="0"/>
          <a:ext cx="0" cy="0"/>
          <a:chOff x="0" y="0"/>
          <a:chExt cx="0" cy="0"/>
        </a:xfrm>
      </p:grpSpPr>
      <p:sp>
        <p:nvSpPr>
          <p:cNvPr id="1048916" name="Title 1"/>
          <p:cNvSpPr>
            <a:spLocks noGrp="1" noEditPoints="1"/>
          </p:cNvSpPr>
          <p:nvPr>
            <p:ph type="title"/>
          </p:nvPr>
        </p:nvSpPr>
        <p:spPr>
          <a:xfrm>
            <a:off x="838200" y="365125"/>
            <a:ext cx="10515600" cy="435117"/>
          </a:xfrm>
          <a:prstGeom prst="rect"/>
        </p:spPr>
        <p:txBody>
          <a:bodyPr>
            <a:normAutofit fontScale="90000"/>
          </a:bodyPr>
          <a:p>
            <a:r>
              <a:rPr b="1">
                <a:solidFill>
                  <a:srgbClr val="FF0000"/>
                </a:solidFill>
              </a:rPr>
              <a:t>Hyperlipoproteinemia</a:t>
            </a:r>
          </a:p>
        </p:txBody>
      </p:sp>
      <p:sp>
        <p:nvSpPr>
          <p:cNvPr id="1048917" name="Content Placeholder 2"/>
          <p:cNvSpPr>
            <a:spLocks noGrp="1" noEditPoints="1"/>
          </p:cNvSpPr>
          <p:nvPr>
            <p:ph idx="1"/>
          </p:nvPr>
        </p:nvSpPr>
        <p:spPr>
          <a:prstGeom prst="rect"/>
        </p:spPr>
        <p:txBody>
          <a:bodyPr/>
          <a:p/>
        </p:txBody>
      </p:sp>
      <p:pic>
        <p:nvPicPr>
          <p:cNvPr id="2097200" name="Picture 3"/>
          <p:cNvPicPr>
            <a:picLocks noChangeAspect="1"/>
          </p:cNvPicPr>
          <p:nvPr/>
        </p:nvPicPr>
        <p:blipFill>
          <a:blip xmlns:r="http://schemas.openxmlformats.org/officeDocument/2006/relationships" r:embed="rId1"/>
          <a:srcRect/>
          <a:stretch>
            <a:fillRect/>
          </a:stretch>
        </p:blipFill>
        <p:spPr>
          <a:xfrm>
            <a:off x="284566" y="1018948"/>
            <a:ext cx="11638489" cy="5550935"/>
          </a:xfrm>
          <a:prstGeom prst="rect"/>
        </p:spPr>
      </p:pic>
    </p:spTree>
  </p:cSld>
  <p:clrMapOvr>
    <a:masterClrMapping/>
  </p:clrMapOvr>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278" name=""/>
        <p:cNvGrpSpPr/>
        <p:nvPr/>
      </p:nvGrpSpPr>
      <p:grpSpPr>
        <a:xfrm>
          <a:off x="0" y="0"/>
          <a:ext cx="0" cy="0"/>
          <a:chOff x="0" y="0"/>
          <a:chExt cx="0" cy="0"/>
        </a:xfrm>
      </p:grpSpPr>
      <p:sp>
        <p:nvSpPr>
          <p:cNvPr id="1048921" name="Title 1"/>
          <p:cNvSpPr>
            <a:spLocks noGrp="1" noEditPoints="1"/>
          </p:cNvSpPr>
          <p:nvPr>
            <p:ph type="title"/>
          </p:nvPr>
        </p:nvSpPr>
        <p:spPr>
          <a:xfrm>
            <a:off x="838200" y="365125"/>
            <a:ext cx="10515600" cy="856907"/>
          </a:xfrm>
          <a:prstGeom prst="rect"/>
        </p:spPr>
        <p:txBody>
          <a:bodyPr/>
          <a:p>
            <a:r>
              <a:rPr b="1">
                <a:solidFill>
                  <a:srgbClr val="FF0000"/>
                </a:solidFill>
              </a:rPr>
              <a:t>Atherosclerosis</a:t>
            </a:r>
            <a:r>
              <a:t> </a:t>
            </a:r>
          </a:p>
        </p:txBody>
      </p:sp>
      <p:sp>
        <p:nvSpPr>
          <p:cNvPr id="1048922" name="Content Placeholder 2"/>
          <p:cNvSpPr>
            <a:spLocks noGrp="1" noEditPoints="1"/>
          </p:cNvSpPr>
          <p:nvPr>
            <p:ph idx="1"/>
          </p:nvPr>
        </p:nvSpPr>
        <p:spPr>
          <a:xfrm>
            <a:off x="619494" y="1222032"/>
            <a:ext cx="10734306" cy="4954931"/>
          </a:xfrm>
          <a:prstGeom prst="rect"/>
        </p:spPr>
        <p:txBody>
          <a:bodyPr/>
          <a:p>
            <a:r>
              <a:t>Atherosclerosis (</a:t>
            </a:r>
            <a:r>
              <a:rPr dirty="0" lang="en-US"/>
              <a:t>G</a:t>
            </a:r>
            <a:r>
              <a:t>reek</a:t>
            </a:r>
            <a:r>
              <a:rPr dirty="0" lang="en-US"/>
              <a:t>:</a:t>
            </a:r>
            <a:r>
              <a:t> athere-mush) is a</a:t>
            </a:r>
            <a:r>
              <a:rPr dirty="0" lang="en-US"/>
              <a:t> </a:t>
            </a:r>
            <a:r>
              <a:t>complex disease characterized by thickening or</a:t>
            </a:r>
            <a:r>
              <a:rPr dirty="0" lang="en-US"/>
              <a:t> </a:t>
            </a:r>
            <a:r>
              <a:t>hardening of arteries due to the accumulation</a:t>
            </a:r>
            <a:r>
              <a:rPr dirty="0" lang="en-US"/>
              <a:t> </a:t>
            </a:r>
            <a:r>
              <a:t>of lipids (particularly cholesterol, free, and</a:t>
            </a:r>
            <a:r>
              <a:rPr dirty="0" lang="en-US"/>
              <a:t> </a:t>
            </a:r>
            <a:r>
              <a:t>esterified) collagen, fibrous tissue, proteoglycans,</a:t>
            </a:r>
            <a:r>
              <a:rPr dirty="0" lang="en-US"/>
              <a:t> </a:t>
            </a:r>
            <a:r>
              <a:t>calcium deposits etc. in the inner arterial wall.</a:t>
            </a:r>
          </a:p>
          <a:p>
            <a:r>
              <a:t>Atherosclerosis is a progressive disorder that</a:t>
            </a:r>
            <a:r>
              <a:rPr dirty="0" lang="en-US"/>
              <a:t> </a:t>
            </a:r>
            <a:r>
              <a:t>narrows and ultimately blocks the arteries.</a:t>
            </a:r>
          </a:p>
          <a:p>
            <a:r>
              <a:t>lnfarction is the term used to indicate the</a:t>
            </a:r>
            <a:r>
              <a:rPr dirty="0" lang="en-US"/>
              <a:t> </a:t>
            </a:r>
            <a:r>
              <a:t>stoppage of blood flow resulting in the death of</a:t>
            </a:r>
            <a:r>
              <a:rPr dirty="0" lang="en-US"/>
              <a:t> </a:t>
            </a:r>
            <a:r>
              <a:t>affected tissue. </a:t>
            </a:r>
            <a:endParaRPr dirty="0" lang="en-US"/>
          </a:p>
          <a:p>
            <a:r>
              <a:rPr b="1">
                <a:solidFill>
                  <a:srgbClr val="FF0000"/>
                </a:solidFill>
              </a:rPr>
              <a:t>Coronary arteries</a:t>
            </a:r>
            <a:r>
              <a:t>--the arteries</a:t>
            </a:r>
            <a:r>
              <a:rPr dirty="0" lang="en-US"/>
              <a:t> </a:t>
            </a:r>
            <a:r>
              <a:t>supplying blood to heart-are the most</a:t>
            </a:r>
            <a:r>
              <a:rPr dirty="0" lang="en-US"/>
              <a:t> </a:t>
            </a:r>
            <a:r>
              <a:t>commonly affected leading to myocardial</a:t>
            </a:r>
            <a:r>
              <a:rPr dirty="0" lang="en-US"/>
              <a:t> </a:t>
            </a:r>
            <a:r>
              <a:t>infarction or heart attacks.</a:t>
            </a:r>
          </a:p>
          <a:p/>
        </p:txBody>
      </p:sp>
    </p:spTree>
  </p:cSld>
  <p:clrMapOvr>
    <a:masterClrMapping/>
  </p:clrMapOvr>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281" name=""/>
        <p:cNvGrpSpPr/>
        <p:nvPr/>
      </p:nvGrpSpPr>
      <p:grpSpPr>
        <a:xfrm>
          <a:off x="0" y="0"/>
          <a:ext cx="0" cy="0"/>
          <a:chOff x="0" y="0"/>
          <a:chExt cx="0" cy="0"/>
        </a:xfrm>
      </p:grpSpPr>
      <p:sp>
        <p:nvSpPr>
          <p:cNvPr id="1048926" name="Title 1"/>
          <p:cNvSpPr>
            <a:spLocks noGrp="1" noEditPoints="1"/>
          </p:cNvSpPr>
          <p:nvPr>
            <p:ph type="title"/>
          </p:nvPr>
        </p:nvSpPr>
        <p:spPr>
          <a:prstGeom prst="rect"/>
        </p:spPr>
        <p:txBody>
          <a:bodyPr/>
          <a:p/>
        </p:txBody>
      </p:sp>
      <p:sp>
        <p:nvSpPr>
          <p:cNvPr id="1048927" name="Content Placeholder 2"/>
          <p:cNvSpPr>
            <a:spLocks noGrp="1" noEditPoints="1"/>
          </p:cNvSpPr>
          <p:nvPr>
            <p:ph idx="1"/>
          </p:nvPr>
        </p:nvSpPr>
        <p:spPr>
          <a:prstGeom prst="rect"/>
        </p:spPr>
        <p:txBody>
          <a:bodyPr/>
          <a:p/>
        </p:txBody>
      </p:sp>
      <p:pic>
        <p:nvPicPr>
          <p:cNvPr id="2097201" name="Picture 3"/>
          <p:cNvPicPr>
            <a:picLocks noChangeAspect="1"/>
          </p:cNvPicPr>
          <p:nvPr/>
        </p:nvPicPr>
        <p:blipFill>
          <a:blip xmlns:r="http://schemas.openxmlformats.org/officeDocument/2006/relationships" r:embed="rId1"/>
          <a:srcRect/>
          <a:stretch>
            <a:fillRect/>
          </a:stretch>
        </p:blipFill>
        <p:spPr>
          <a:xfrm>
            <a:off x="0" y="167970"/>
            <a:ext cx="12192000" cy="6690030"/>
          </a:xfrm>
          <a:prstGeom prst="rect"/>
        </p:spPr>
      </p:pic>
    </p:spTree>
  </p:cSld>
  <p:clrMapOvr>
    <a:masterClrMapping/>
  </p:clrMapOvr>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01" name=""/>
        <p:cNvGrpSpPr/>
        <p:nvPr/>
      </p:nvGrpSpPr>
      <p:grpSpPr>
        <a:xfrm>
          <a:off x="0" y="0"/>
          <a:ext cx="0" cy="0"/>
          <a:chOff x="0" y="0"/>
          <a:chExt cx="0" cy="0"/>
        </a:xfrm>
      </p:grpSpPr>
      <p:sp>
        <p:nvSpPr>
          <p:cNvPr id="1048621" name="Title 1"/>
          <p:cNvSpPr>
            <a:spLocks noGrp="1" noEditPoints="1"/>
          </p:cNvSpPr>
          <p:nvPr>
            <p:ph type="title"/>
          </p:nvPr>
        </p:nvSpPr>
        <p:spPr>
          <a:prstGeom prst="rect"/>
        </p:spPr>
        <p:txBody>
          <a:bodyPr/>
          <a:p/>
        </p:txBody>
      </p:sp>
      <p:sp>
        <p:nvSpPr>
          <p:cNvPr id="1048622" name="Content Placeholder 2"/>
          <p:cNvSpPr>
            <a:spLocks noGrp="1" noEditPoints="1"/>
          </p:cNvSpPr>
          <p:nvPr>
            <p:ph idx="1"/>
          </p:nvPr>
        </p:nvSpPr>
        <p:spPr>
          <a:prstGeom prst="rect"/>
        </p:spPr>
        <p:txBody>
          <a:bodyPr/>
          <a:p/>
        </p:txBody>
      </p:sp>
      <p:pic>
        <p:nvPicPr>
          <p:cNvPr id="2097156" name="Picture 3"/>
          <p:cNvPicPr>
            <a:picLocks noChangeAspect="1"/>
          </p:cNvPicPr>
          <p:nvPr/>
        </p:nvPicPr>
        <p:blipFill>
          <a:blip xmlns:r="http://schemas.openxmlformats.org/officeDocument/2006/relationships" r:embed="rId1"/>
          <a:srcRect/>
          <a:stretch>
            <a:fillRect/>
          </a:stretch>
        </p:blipFill>
        <p:spPr>
          <a:xfrm>
            <a:off x="95910" y="91720"/>
            <a:ext cx="12096090" cy="6691205"/>
          </a:xfrm>
          <a:prstGeom prst="rect"/>
        </p:spPr>
      </p:pic>
    </p:spTree>
  </p:cSld>
  <p:clrMapOvr>
    <a:masterClrMapping/>
  </p:clrMapOvr>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04" name=""/>
        <p:cNvGrpSpPr/>
        <p:nvPr/>
      </p:nvGrpSpPr>
      <p:grpSpPr>
        <a:xfrm>
          <a:off x="0" y="0"/>
          <a:ext cx="0" cy="0"/>
          <a:chOff x="0" y="0"/>
          <a:chExt cx="0" cy="0"/>
        </a:xfrm>
      </p:grpSpPr>
      <p:sp>
        <p:nvSpPr>
          <p:cNvPr id="1048626" name="Title 1"/>
          <p:cNvSpPr>
            <a:spLocks noGrp="1" noEditPoints="1"/>
          </p:cNvSpPr>
          <p:nvPr>
            <p:ph type="title"/>
          </p:nvPr>
        </p:nvSpPr>
        <p:spPr>
          <a:prstGeom prst="rect"/>
        </p:spPr>
        <p:txBody>
          <a:bodyPr/>
          <a:p/>
        </p:txBody>
      </p:sp>
      <p:sp>
        <p:nvSpPr>
          <p:cNvPr id="1048627" name="Content Placeholder 2"/>
          <p:cNvSpPr>
            <a:spLocks noGrp="1" noEditPoints="1"/>
          </p:cNvSpPr>
          <p:nvPr>
            <p:ph idx="1"/>
          </p:nvPr>
        </p:nvSpPr>
        <p:spPr>
          <a:prstGeom prst="rect"/>
        </p:spPr>
        <p:txBody>
          <a:bodyPr/>
          <a:p/>
        </p:txBody>
      </p:sp>
      <p:pic>
        <p:nvPicPr>
          <p:cNvPr id="2097157" name="Picture 3"/>
          <p:cNvPicPr>
            <a:picLocks noChangeAspect="1"/>
          </p:cNvPicPr>
          <p:nvPr/>
        </p:nvPicPr>
        <p:blipFill>
          <a:blip xmlns:r="http://schemas.openxmlformats.org/officeDocument/2006/relationships" r:embed="rId1"/>
          <a:srcRect/>
          <a:stretch>
            <a:fillRect/>
          </a:stretch>
        </p:blipFill>
        <p:spPr>
          <a:xfrm>
            <a:off x="149730" y="0"/>
            <a:ext cx="9281472" cy="6709676"/>
          </a:xfrm>
          <a:prstGeom prst="rect"/>
        </p:spPr>
      </p:pic>
      <p:sp>
        <p:nvSpPr>
          <p:cNvPr id="1048628" name="TextBox 4"/>
          <p:cNvSpPr txBox="1"/>
          <p:nvPr/>
        </p:nvSpPr>
        <p:spPr>
          <a:xfrm>
            <a:off x="149730" y="3886788"/>
            <a:ext cx="7891292" cy="946500"/>
          </a:xfrm>
          <a:prstGeom prst="rect"/>
          <a:noFill/>
        </p:spPr>
        <p:txBody>
          <a:bodyPr rtlCol="0" wrap="square">
            <a:spAutoFit/>
          </a:bodyPr>
          <a:p>
            <a:r>
              <a:rPr lang="en-US"/>
              <a:t> </a:t>
            </a:r>
            <a:r>
              <a:rPr b="1" sz="2800" lang="en-US">
                <a:solidFill>
                  <a:srgbClr val="FF0000"/>
                </a:solidFill>
              </a:rPr>
              <a:t>Brain, erythrocytes and adrenal medulla cannot utilize fatty acids for energy requirement</a:t>
            </a:r>
          </a:p>
        </p:txBody>
      </p:sp>
      <p:pic>
        <p:nvPicPr>
          <p:cNvPr id="2097158" name="Picture 3"/>
          <p:cNvPicPr>
            <a:picLocks noChangeAspect="1"/>
          </p:cNvPicPr>
          <p:nvPr/>
        </p:nvPicPr>
        <p:blipFill>
          <a:blip xmlns:r="http://schemas.openxmlformats.org/officeDocument/2006/relationships" r:embed="rId2"/>
          <a:srcRect/>
          <a:stretch>
            <a:fillRect/>
          </a:stretch>
        </p:blipFill>
        <p:spPr>
          <a:xfrm>
            <a:off x="8826355" y="78109"/>
            <a:ext cx="3365645" cy="6631567"/>
          </a:xfrm>
          <a:prstGeom prst="rect"/>
        </p:spPr>
      </p:pic>
    </p:spTree>
  </p:cSld>
  <p:clrMapOvr>
    <a:masterClrMapping/>
  </p:clrMapOvr>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07" name=""/>
        <p:cNvGrpSpPr/>
        <p:nvPr/>
      </p:nvGrpSpPr>
      <p:grpSpPr>
        <a:xfrm>
          <a:off x="0" y="0"/>
          <a:ext cx="0" cy="0"/>
          <a:chOff x="0" y="0"/>
          <a:chExt cx="0" cy="0"/>
        </a:xfrm>
      </p:grpSpPr>
      <p:sp>
        <p:nvSpPr>
          <p:cNvPr id="1048632" name="Title 1"/>
          <p:cNvSpPr>
            <a:spLocks noGrp="1" noEditPoints="1"/>
          </p:cNvSpPr>
          <p:nvPr>
            <p:ph type="title"/>
          </p:nvPr>
        </p:nvSpPr>
        <p:spPr>
          <a:prstGeom prst="rect"/>
        </p:spPr>
        <p:txBody>
          <a:bodyPr/>
          <a:p/>
        </p:txBody>
      </p:sp>
      <p:sp>
        <p:nvSpPr>
          <p:cNvPr id="1048633" name="Content Placeholder 2"/>
          <p:cNvSpPr>
            <a:spLocks noGrp="1" noEditPoints="1"/>
          </p:cNvSpPr>
          <p:nvPr>
            <p:ph idx="1"/>
          </p:nvPr>
        </p:nvSpPr>
        <p:spPr>
          <a:prstGeom prst="rect"/>
        </p:spPr>
        <p:txBody>
          <a:bodyPr/>
          <a:p/>
        </p:txBody>
      </p:sp>
      <p:pic>
        <p:nvPicPr>
          <p:cNvPr id="2097159" name="Picture 3"/>
          <p:cNvPicPr>
            <a:picLocks noChangeAspect="1"/>
          </p:cNvPicPr>
          <p:nvPr/>
        </p:nvPicPr>
        <p:blipFill>
          <a:blip xmlns:r="http://schemas.openxmlformats.org/officeDocument/2006/relationships" r:embed="rId1"/>
          <a:srcRect/>
          <a:stretch>
            <a:fillRect/>
          </a:stretch>
        </p:blipFill>
        <p:spPr>
          <a:xfrm>
            <a:off x="245720" y="0"/>
            <a:ext cx="11600686" cy="6716342"/>
          </a:xfrm>
          <a:prstGeom prst="rect"/>
        </p:spPr>
      </p:pic>
      <p:sp>
        <p:nvSpPr>
          <p:cNvPr id="1048634" name="TextBox 4"/>
          <p:cNvSpPr txBox="1"/>
          <p:nvPr/>
        </p:nvSpPr>
        <p:spPr>
          <a:xfrm>
            <a:off x="532660" y="5143500"/>
            <a:ext cx="11313746" cy="1373220"/>
          </a:xfrm>
          <a:prstGeom prst="rect"/>
          <a:noFill/>
        </p:spPr>
        <p:txBody>
          <a:bodyPr rtlCol="0" wrap="square">
            <a:spAutoFit/>
          </a:bodyPr>
          <a:p>
            <a:r>
              <a:rPr b="1" sz="2800" lang="en-US"/>
              <a:t>Beta-Oxidation may be defined as the oxidation of fatty acids on the beta-carbon atom. This results in the sequential removal of a two carbon fragment, acetyl CoA.</a:t>
            </a:r>
          </a:p>
        </p:txBody>
      </p:sp>
    </p:spTree>
  </p:cSld>
  <p:clrMapOvr>
    <a:masterClrMapping/>
  </p:clrMapOvr>
  <p:timing/>
</p:sld>
</file>

<file path=ppt/theme/theme1.xml><?xml version="1.0" encoding="utf-8"?>
<a:theme xmlns:a="http://schemas.openxmlformats.org/drawingml/2006/main" name="Default">
  <a:themeElements>
    <a:clrScheme name="Office">
      <a:dk1>
        <a:sysClr lastClr="000000" val="windowText"/>
      </a:dk1>
      <a:lt1>
        <a:sysClr lastClr="FFFFFF" val="window"/>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Arab" typeface="Times New Roman"/>
        <a:font script="Armn" typeface="Arial"/>
        <a:font script="Beng" typeface="Vrinda"/>
        <a:font script="Bopo" typeface="Microsoft JhengHei"/>
        <a:font script="Cher" typeface="Plantagenet Cherokee"/>
        <a:font script="Deva" typeface="Mangal"/>
        <a:font script="Ethi" typeface="Nyala"/>
        <a:font script="Geor" typeface="Sylfaen"/>
        <a:font script="Gujr" typeface="Shruti"/>
        <a:font script="Guru" typeface="Raavi"/>
        <a:font script="Hang" typeface="맑은 고딕"/>
        <a:font script="Hebr" typeface="Times New Roman"/>
        <a:font script="Knda" typeface="Tunga"/>
        <a:font script="Khmr" typeface="MoolBoran"/>
        <a:font script="Laoo" typeface="DokChampa"/>
        <a:font script="Mlym" typeface="Kartika"/>
        <a:font script="Mong" typeface="Mongolian Baiti"/>
        <a:font script="Mymr" typeface="Myanmar Text"/>
        <a:font script="Orya" typeface="Kalinga"/>
        <a:font script="Sinh" typeface="Iskoola Pota"/>
        <a:font script="Syrc" typeface="Estrangelo Edessa"/>
        <a:font script="Taml" typeface="Latha"/>
        <a:font script="Telu" typeface="Gautami"/>
        <a:font script="Thaa" typeface="MV Boli"/>
        <a:font script="Thai" typeface="Angsana New"/>
        <a:font script="Tibt" typeface="Microsoft Himalaya"/>
        <a:font script="Cans" typeface="Euphemia"/>
        <a:font script="Yiii" typeface="Microsoft Yi Baiti"/>
        <a:font script="Osma" typeface="Ebrima"/>
        <a:font script="Tale" typeface="Microsoft Tai Le"/>
        <a:font script="Bugi" typeface="Leelawadee UI"/>
        <a:font script="Talu" typeface="Microsoft New Tai Lue"/>
        <a:font script="Tfng" typeface="Ebrima"/>
        <a:font script="Hans" typeface="等线 Light"/>
        <a:font script="Hant" typeface="新細明體"/>
        <a:font script="Java" typeface="Javanese Text"/>
        <a:font script="Nkoo" typeface="Ebrima"/>
        <a:font script="Phag" typeface="Phagspa"/>
        <a:font script="Syre" typeface="Estrangelo Edessa"/>
        <a:font script="Syrj" typeface="Estrangelo Edessa"/>
        <a:font script="Syrn" typeface="Estrangelo Edessa"/>
        <a:font script="Jpan" typeface="游ゴシック Light"/>
        <a:font script="Olck" typeface="Nirmala UI"/>
        <a:font script="Lisu" typeface="Segoe UI"/>
        <a:font script="Sora" typeface="Nirmala UI"/>
      </a:majorFont>
      <a:minorFont>
        <a:latin typeface="Calibri"/>
        <a:ea typeface=""/>
        <a:cs typeface=""/>
        <a:font script="Arab" typeface="Arial"/>
        <a:font script="Armn" typeface="Arial"/>
        <a:font script="Beng" typeface="Vrinda"/>
        <a:font script="Bopo" typeface="Microsoft JhengHei"/>
        <a:font script="Cher" typeface="Plantagenet Cherokee"/>
        <a:font script="Deva" typeface="Mangal"/>
        <a:font script="Ethi" typeface="Nyala"/>
        <a:font script="Geor" typeface="Sylfaen"/>
        <a:font script="Gujr" typeface="Shruti"/>
        <a:font script="Guru" typeface="Raavi"/>
        <a:font script="Hang" typeface="맑은 고딕"/>
        <a:font script="Hebr" typeface="Arial"/>
        <a:font script="Knda" typeface="Tunga"/>
        <a:font script="Khmr" typeface="DaunPenh"/>
        <a:font script="Laoo" typeface="DokChampa"/>
        <a:font script="Mlym" typeface="Kartika"/>
        <a:font script="Mong" typeface="Mongolian Baiti"/>
        <a:font script="Mymr" typeface="Myanmar Text"/>
        <a:font script="Orya" typeface="Kalinga"/>
        <a:font script="Sinh" typeface="Iskoola Pota"/>
        <a:font script="Syrc" typeface="Estrangelo Edessa"/>
        <a:font script="Taml" typeface="Latha"/>
        <a:font script="Telu" typeface="Gautami"/>
        <a:font script="Thaa" typeface="MV Boli"/>
        <a:font script="Thai" typeface="Cordia New"/>
        <a:font script="Tibt" typeface="Microsoft Himalaya"/>
        <a:font script="Cans" typeface="Euphemia"/>
        <a:font script="Yiii" typeface="Microsoft Yi Baiti"/>
        <a:font script="Osma" typeface="Ebrima"/>
        <a:font script="Tale" typeface="Microsoft Tai Le"/>
        <a:font script="Bugi" typeface="Leelawadee UI"/>
        <a:font script="Talu" typeface="Microsoft New Tai Lue"/>
        <a:font script="Tfng" typeface="Ebrima"/>
        <a:font script="Hans" typeface="等线"/>
        <a:font script="Hant" typeface="新細明體"/>
        <a:font script="Java" typeface="Javanese Text"/>
        <a:font script="Nkoo" typeface="Ebrima"/>
        <a:font script="Phag" typeface="Phagspa"/>
        <a:font script="Syre" typeface="Estrangelo Edessa"/>
        <a:font script="Syrj" typeface="Estrangelo Edessa"/>
        <a:font script="Syrn" typeface="Estrangelo Edessa"/>
        <a:font script="Jpan" typeface="游ゴシック"/>
        <a:font script="Olck" typeface="Nirmala UI"/>
        <a:font script="Lisu" typeface="Segoe UI"/>
        <a:font script="Sora" typeface="Nirmala UI"/>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algn="ctr" blurRad="57150" dir="5400000" dist="19050"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theme>
</file>

<file path=ppt/theme/theme2.xml><?xml version="1.0" encoding="utf-8"?>
<a:theme xmlns:a="http://schemas.openxmlformats.org/drawingml/2006/main" name="Office Notes Theme">
  <a:themeElements>
    <a:clrScheme name="Office Notes Theme">
      <a:dk1>
        <a:sysClr lastClr="000000" val="windowText"/>
      </a:dk1>
      <a:lt1>
        <a:sysClr lastClr="FFFFFF" val="window"/>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Notes Theme">
      <a:majorFont>
        <a:latin typeface="Calibri"/>
        <a:ea typeface=""/>
        <a:cs typeface=""/>
      </a:majorFont>
      <a:minorFont>
        <a:latin typeface="Calibri"/>
        <a:ea typeface=""/>
        <a:cs typeface=""/>
      </a:minorFont>
    </a:fontScheme>
    <a:fmtScheme name="Office Notes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1"/>
        </a:gradFill>
      </a:fillStyleLst>
      <a:lnStyleLst>
        <a:ln w="9525" cap="flat" cmpd="sng">
          <a:solidFill>
            <a:schemeClr val="phClr">
              <a:shade val="95000"/>
              <a:satMod val="105000"/>
            </a:schemeClr>
          </a:solidFill>
          <a:prstDash val="solid"/>
        </a:ln>
        <a:ln w="25400" cap="flat" cmpd="sng">
          <a:solidFill>
            <a:schemeClr val="phClr"/>
          </a:solidFill>
          <a:prstDash val="solid"/>
        </a:ln>
        <a:ln w="38100" cap="flat" cmpd="sng">
          <a:solidFill>
            <a:schemeClr val="phClr"/>
          </a:solidFill>
          <a:prstDash val="solid"/>
        </a:ln>
      </a:lnStyleLst>
      <a:effectStyleLst>
        <a:effectStyle>
          <a:effectLst>
            <a:outerShdw blurRad="40000" dir="5400000" dist="20000" rotWithShape="0">
              <a:srgbClr val="000000">
                <a:alpha val="38000"/>
              </a:srgbClr>
            </a:outerShdw>
          </a:effectLst>
        </a:effectStyle>
        <a:effectStyle>
          <a:effectLst>
            <a:outerShdw blurRad="40000" dir="5400000" dist="23000" rotWithShape="0">
              <a:srgbClr val="000000">
                <a:alpha val="35000"/>
              </a:srgbClr>
            </a:outerShdw>
          </a:effectLst>
        </a:effectStyle>
        <a:effectStyle>
          <a:effectLst>
            <a:outerShdw blurRad="40000" dir="5400000" dist="23000" rotWithShape="0">
              <a:srgbClr val="000000">
                <a:alpha val="35000"/>
              </a:srgbClr>
            </a:outerShdw>
          </a:effectLst>
          <a:scene3d>
            <a:camera prst="orthographicFront">
              <a:rot lat="0" lon="0" rev="0"/>
            </a:camera>
            <a:lightRig dir="t" rig="threeP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Application>Microsoft Office PowerPoint</Application>
  <ScaleCrop>0</ScaleCrop>
  <Company>Mobile Systems</Company>
  <LinksUpToDate>0</LinksUpToDate>
  <AppVersion>12.0000</AppVersion>
</Properties>
</file>

<file path=docProps/core.xml><?xml version="1.0" encoding="utf-8"?>
<cp:coreProperties xmlns:cp="http://schemas.openxmlformats.org/package/2006/metadata/core-properties" xmlns:dc="http://purl.org/dc/elements/1.1/" xmlns:dcterms="http://purl.org/dc/terms/" xmlns:xsi="http://www.w3.org/2001/XMLSchema-instance">
  <dc:title>PowerPoint Presentation</dc:title>
  <dc:creator>kalpana jorasia</dc:creator>
  <cp:lastModifiedBy>hp</cp:lastModifiedBy>
  <dcterms:created xsi:type="dcterms:W3CDTF">2021-05-14T22:40:47Z</dcterms:created>
  <dcterms:modified xsi:type="dcterms:W3CDTF">2023-12-25T16:03:33Z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bab1c2701a4542709a99412896945606</vt:lpwstr>
  </property>
</Properties>
</file>